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303" r:id="rId3"/>
    <p:sldId id="306" r:id="rId4"/>
    <p:sldId id="307" r:id="rId5"/>
    <p:sldId id="308" r:id="rId6"/>
    <p:sldId id="309" r:id="rId7"/>
    <p:sldId id="312" r:id="rId8"/>
    <p:sldId id="313" r:id="rId9"/>
    <p:sldId id="314" r:id="rId10"/>
    <p:sldId id="315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3" autoAdjust="0"/>
    <p:restoredTop sz="94030" autoAdjust="0"/>
  </p:normalViewPr>
  <p:slideViewPr>
    <p:cSldViewPr snapToGrid="0">
      <p:cViewPr varScale="1">
        <p:scale>
          <a:sx n="91" d="100"/>
          <a:sy n="91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8DEB1-773A-4AAC-8CDE-D8DBFC3CA2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A960D-865C-4996-BB3B-F088E4A7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D8-8238-4404-95C5-26DA83EE8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F1BE-29C7-47D4-A2BE-AAA8F2081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5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A79D-1B38-4DD0-8E1A-63A4C2DFBA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1E1B-CA81-41E9-B4CF-3799CA7E6A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3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99BD-8D6C-41A0-8415-6C08554DF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384B-DF7C-4885-8225-0F62BB5F8E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1FEC-D75D-49AA-8BDC-686C744128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A48E-80E7-41D0-BC0E-C6D0D2CC49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7FFA-C6E7-4736-8672-70213B107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6E22-7095-4FB2-8169-1A98527A5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B285-D4E9-444D-91F2-3AED7F0195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3E2-8F66-4FF0-940B-A861AAF2B8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C596C-131D-461B-A221-1F874AFD8B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wmf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4.wm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polarized light">
            <a:extLst>
              <a:ext uri="{FF2B5EF4-FFF2-40B4-BE49-F238E27FC236}">
                <a16:creationId xmlns:a16="http://schemas.microsoft.com/office/drawing/2014/main" id="{64B0C4D1-A53B-403A-A912-7A3D30AA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78" y="209821"/>
            <a:ext cx="6837455" cy="40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12797" y="1951466"/>
            <a:ext cx="10566400" cy="325045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 descr="C:\Users\Philipp\Uni Lincoln\Vortraege, Poster\Epscor\UNL LOGO WITH FONT.png"/>
          <p:cNvPicPr>
            <a:picLocks noChangeAspect="1"/>
          </p:cNvPicPr>
          <p:nvPr/>
        </p:nvPicPr>
        <p:blipFill>
          <a:blip r:embed="rId5" cstate="print"/>
          <a:srcRect b="15678"/>
          <a:stretch>
            <a:fillRect/>
          </a:stretch>
        </p:blipFill>
        <p:spPr bwMode="auto">
          <a:xfrm>
            <a:off x="137075" y="4125288"/>
            <a:ext cx="3144605" cy="245692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9DCAEF-62E1-40B7-B68B-85B9C0444C91}"/>
              </a:ext>
            </a:extLst>
          </p:cNvPr>
          <p:cNvSpPr/>
          <p:nvPr/>
        </p:nvSpPr>
        <p:spPr>
          <a:xfrm>
            <a:off x="2344678" y="209821"/>
            <a:ext cx="6929225" cy="39791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B4E6BB-F4BB-449B-B2D1-D06011DA9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7" y="396543"/>
            <a:ext cx="10363200" cy="2565401"/>
          </a:xfrm>
        </p:spPr>
        <p:txBody>
          <a:bodyPr>
            <a:normAutofit/>
          </a:bodyPr>
          <a:lstStyle/>
          <a:p>
            <a:r>
              <a:rPr lang="en-US" sz="4800" dirty="0"/>
              <a:t>Group Meeting </a:t>
            </a:r>
            <a:r>
              <a:rPr lang="en-US" sz="4800" dirty="0" smtClean="0"/>
              <a:t>July 28</a:t>
            </a:r>
            <a:r>
              <a:rPr lang="en-US" sz="4800" baseline="30000" dirty="0" smtClean="0"/>
              <a:t>th</a:t>
            </a:r>
            <a:r>
              <a:rPr lang="en-US" sz="4800" dirty="0"/>
              <a:t>, </a:t>
            </a:r>
            <a:r>
              <a:rPr lang="en-US" sz="4800" dirty="0" smtClean="0"/>
              <a:t>2021</a:t>
            </a:r>
            <a:endParaRPr lang="en-US" sz="4800" dirty="0"/>
          </a:p>
        </p:txBody>
      </p:sp>
      <p:sp>
        <p:nvSpPr>
          <p:cNvPr id="21" name="Subtitle 5">
            <a:extLst>
              <a:ext uri="{FF2B5EF4-FFF2-40B4-BE49-F238E27FC236}">
                <a16:creationId xmlns:a16="http://schemas.microsoft.com/office/drawing/2014/main" id="{BF850A2A-3E52-4826-812E-A5C5A50F2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907" y="2781658"/>
            <a:ext cx="8534400" cy="107272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/>
                </a:solidFill>
              </a:rPr>
              <a:t>Keith Foreman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418086-2471-49A3-8F7B-B5817515F5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8533" y="3580554"/>
            <a:ext cx="3144605" cy="2962070"/>
            <a:chOff x="0" y="0"/>
            <a:chExt cx="2743200" cy="267303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44AF40-4EE6-44BD-8551-15ED0348A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43200" cy="2673038"/>
              <a:chOff x="0" y="0"/>
              <a:chExt cx="2743200" cy="2673038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0B6E23E-DCB6-49B6-AD0E-BA63230EF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743200" cy="26730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39">
                <a:extLst>
                  <a:ext uri="{FF2B5EF4-FFF2-40B4-BE49-F238E27FC236}">
                    <a16:creationId xmlns:a16="http://schemas.microsoft.com/office/drawing/2014/main" id="{A75D12B8-542A-46A3-AC88-B015A5265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2" y="1515909"/>
                <a:ext cx="310682" cy="658162"/>
              </a:xfrm>
              <a:custGeom>
                <a:avLst/>
                <a:gdLst/>
                <a:ahLst/>
                <a:cxnLst>
                  <a:cxn ang="0">
                    <a:pos x="48" y="1379"/>
                  </a:cxn>
                  <a:cxn ang="0">
                    <a:pos x="98" y="1399"/>
                  </a:cxn>
                  <a:cxn ang="0">
                    <a:pos x="635" y="37"/>
                  </a:cxn>
                  <a:cxn ang="0">
                    <a:pos x="537" y="0"/>
                  </a:cxn>
                  <a:cxn ang="0">
                    <a:pos x="0" y="1361"/>
                  </a:cxn>
                  <a:cxn ang="0">
                    <a:pos x="48" y="1379"/>
                  </a:cxn>
                </a:cxnLst>
                <a:rect l="0" t="0" r="r" b="b"/>
                <a:pathLst>
                  <a:path w="635" h="1399">
                    <a:moveTo>
                      <a:pt x="48" y="1379"/>
                    </a:moveTo>
                    <a:lnTo>
                      <a:pt x="98" y="1399"/>
                    </a:lnTo>
                    <a:lnTo>
                      <a:pt x="635" y="37"/>
                    </a:lnTo>
                    <a:lnTo>
                      <a:pt x="537" y="0"/>
                    </a:lnTo>
                    <a:lnTo>
                      <a:pt x="0" y="1361"/>
                    </a:lnTo>
                    <a:lnTo>
                      <a:pt x="48" y="13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40">
                <a:extLst>
                  <a:ext uri="{FF2B5EF4-FFF2-40B4-BE49-F238E27FC236}">
                    <a16:creationId xmlns:a16="http://schemas.microsoft.com/office/drawing/2014/main" id="{73E137A2-88DA-4054-ABC3-50A8F4A3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396" y="1264050"/>
                <a:ext cx="112766" cy="287501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25" y="580"/>
                  </a:cxn>
                  <a:cxn ang="0">
                    <a:pos x="50" y="545"/>
                  </a:cxn>
                  <a:cxn ang="0">
                    <a:pos x="72" y="512"/>
                  </a:cxn>
                  <a:cxn ang="0">
                    <a:pos x="95" y="477"/>
                  </a:cxn>
                  <a:cxn ang="0">
                    <a:pos x="115" y="442"/>
                  </a:cxn>
                  <a:cxn ang="0">
                    <a:pos x="132" y="405"/>
                  </a:cxn>
                  <a:cxn ang="0">
                    <a:pos x="150" y="370"/>
                  </a:cxn>
                  <a:cxn ang="0">
                    <a:pos x="165" y="330"/>
                  </a:cxn>
                  <a:cxn ang="0">
                    <a:pos x="180" y="292"/>
                  </a:cxn>
                  <a:cxn ang="0">
                    <a:pos x="192" y="252"/>
                  </a:cxn>
                  <a:cxn ang="0">
                    <a:pos x="205" y="212"/>
                  </a:cxn>
                  <a:cxn ang="0">
                    <a:pos x="212" y="170"/>
                  </a:cxn>
                  <a:cxn ang="0">
                    <a:pos x="220" y="127"/>
                  </a:cxn>
                  <a:cxn ang="0">
                    <a:pos x="227" y="85"/>
                  </a:cxn>
                  <a:cxn ang="0">
                    <a:pos x="230" y="45"/>
                  </a:cxn>
                  <a:cxn ang="0">
                    <a:pos x="232" y="0"/>
                  </a:cxn>
                  <a:cxn ang="0">
                    <a:pos x="227" y="40"/>
                  </a:cxn>
                  <a:cxn ang="0">
                    <a:pos x="222" y="80"/>
                  </a:cxn>
                  <a:cxn ang="0">
                    <a:pos x="215" y="120"/>
                  </a:cxn>
                  <a:cxn ang="0">
                    <a:pos x="207" y="160"/>
                  </a:cxn>
                  <a:cxn ang="0">
                    <a:pos x="197" y="202"/>
                  </a:cxn>
                  <a:cxn ang="0">
                    <a:pos x="185" y="240"/>
                  </a:cxn>
                  <a:cxn ang="0">
                    <a:pos x="175" y="280"/>
                  </a:cxn>
                  <a:cxn ang="0">
                    <a:pos x="160" y="317"/>
                  </a:cxn>
                  <a:cxn ang="0">
                    <a:pos x="145" y="357"/>
                  </a:cxn>
                  <a:cxn ang="0">
                    <a:pos x="127" y="395"/>
                  </a:cxn>
                  <a:cxn ang="0">
                    <a:pos x="107" y="432"/>
                  </a:cxn>
                  <a:cxn ang="0">
                    <a:pos x="90" y="470"/>
                  </a:cxn>
                  <a:cxn ang="0">
                    <a:pos x="70" y="507"/>
                  </a:cxn>
                  <a:cxn ang="0">
                    <a:pos x="47" y="540"/>
                  </a:cxn>
                  <a:cxn ang="0">
                    <a:pos x="25" y="575"/>
                  </a:cxn>
                  <a:cxn ang="0">
                    <a:pos x="0" y="610"/>
                  </a:cxn>
                </a:cxnLst>
                <a:rect l="0" t="0" r="r" b="b"/>
                <a:pathLst>
                  <a:path w="232" h="610">
                    <a:moveTo>
                      <a:pt x="0" y="610"/>
                    </a:moveTo>
                    <a:lnTo>
                      <a:pt x="25" y="580"/>
                    </a:lnTo>
                    <a:lnTo>
                      <a:pt x="50" y="545"/>
                    </a:lnTo>
                    <a:lnTo>
                      <a:pt x="72" y="512"/>
                    </a:lnTo>
                    <a:lnTo>
                      <a:pt x="95" y="477"/>
                    </a:lnTo>
                    <a:lnTo>
                      <a:pt x="115" y="442"/>
                    </a:lnTo>
                    <a:lnTo>
                      <a:pt x="132" y="405"/>
                    </a:lnTo>
                    <a:lnTo>
                      <a:pt x="150" y="370"/>
                    </a:lnTo>
                    <a:lnTo>
                      <a:pt x="165" y="330"/>
                    </a:lnTo>
                    <a:lnTo>
                      <a:pt x="180" y="292"/>
                    </a:lnTo>
                    <a:lnTo>
                      <a:pt x="192" y="252"/>
                    </a:lnTo>
                    <a:lnTo>
                      <a:pt x="205" y="212"/>
                    </a:lnTo>
                    <a:lnTo>
                      <a:pt x="212" y="170"/>
                    </a:lnTo>
                    <a:lnTo>
                      <a:pt x="220" y="127"/>
                    </a:lnTo>
                    <a:lnTo>
                      <a:pt x="227" y="85"/>
                    </a:lnTo>
                    <a:lnTo>
                      <a:pt x="230" y="45"/>
                    </a:lnTo>
                    <a:lnTo>
                      <a:pt x="232" y="0"/>
                    </a:lnTo>
                    <a:lnTo>
                      <a:pt x="227" y="40"/>
                    </a:lnTo>
                    <a:lnTo>
                      <a:pt x="222" y="80"/>
                    </a:lnTo>
                    <a:lnTo>
                      <a:pt x="215" y="120"/>
                    </a:lnTo>
                    <a:lnTo>
                      <a:pt x="207" y="160"/>
                    </a:lnTo>
                    <a:lnTo>
                      <a:pt x="197" y="202"/>
                    </a:lnTo>
                    <a:lnTo>
                      <a:pt x="185" y="240"/>
                    </a:lnTo>
                    <a:lnTo>
                      <a:pt x="175" y="280"/>
                    </a:lnTo>
                    <a:lnTo>
                      <a:pt x="160" y="317"/>
                    </a:lnTo>
                    <a:lnTo>
                      <a:pt x="145" y="357"/>
                    </a:lnTo>
                    <a:lnTo>
                      <a:pt x="127" y="395"/>
                    </a:lnTo>
                    <a:lnTo>
                      <a:pt x="107" y="432"/>
                    </a:lnTo>
                    <a:lnTo>
                      <a:pt x="90" y="470"/>
                    </a:lnTo>
                    <a:lnTo>
                      <a:pt x="70" y="507"/>
                    </a:lnTo>
                    <a:lnTo>
                      <a:pt x="47" y="540"/>
                    </a:lnTo>
                    <a:lnTo>
                      <a:pt x="25" y="575"/>
                    </a:lnTo>
                    <a:lnTo>
                      <a:pt x="0" y="61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41">
                <a:extLst>
                  <a:ext uri="{FF2B5EF4-FFF2-40B4-BE49-F238E27FC236}">
                    <a16:creationId xmlns:a16="http://schemas.microsoft.com/office/drawing/2014/main" id="{83B0AD05-BF6B-4DA5-8CAA-D4EA92852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931" y="1121488"/>
                <a:ext cx="223231" cy="522727"/>
              </a:xfrm>
              <a:custGeom>
                <a:avLst/>
                <a:gdLst/>
                <a:ahLst/>
                <a:cxnLst>
                  <a:cxn ang="0">
                    <a:pos x="230" y="915"/>
                  </a:cxn>
                  <a:cxn ang="0">
                    <a:pos x="217" y="930"/>
                  </a:cxn>
                  <a:cxn ang="0">
                    <a:pos x="205" y="945"/>
                  </a:cxn>
                  <a:cxn ang="0">
                    <a:pos x="192" y="957"/>
                  </a:cxn>
                  <a:cxn ang="0">
                    <a:pos x="177" y="972"/>
                  </a:cxn>
                  <a:cxn ang="0">
                    <a:pos x="165" y="985"/>
                  </a:cxn>
                  <a:cxn ang="0">
                    <a:pos x="150" y="1000"/>
                  </a:cxn>
                  <a:cxn ang="0">
                    <a:pos x="135" y="1010"/>
                  </a:cxn>
                  <a:cxn ang="0">
                    <a:pos x="122" y="1025"/>
                  </a:cxn>
                  <a:cxn ang="0">
                    <a:pos x="107" y="1037"/>
                  </a:cxn>
                  <a:cxn ang="0">
                    <a:pos x="92" y="1049"/>
                  </a:cxn>
                  <a:cxn ang="0">
                    <a:pos x="77" y="1062"/>
                  </a:cxn>
                  <a:cxn ang="0">
                    <a:pos x="62" y="1072"/>
                  </a:cxn>
                  <a:cxn ang="0">
                    <a:pos x="47" y="1082"/>
                  </a:cxn>
                  <a:cxn ang="0">
                    <a:pos x="30" y="1094"/>
                  </a:cxn>
                  <a:cxn ang="0">
                    <a:pos x="15" y="1104"/>
                  </a:cxn>
                  <a:cxn ang="0">
                    <a:pos x="0" y="1114"/>
                  </a:cxn>
                  <a:cxn ang="0">
                    <a:pos x="57" y="1064"/>
                  </a:cxn>
                  <a:cxn ang="0">
                    <a:pos x="115" y="1010"/>
                  </a:cxn>
                  <a:cxn ang="0">
                    <a:pos x="167" y="952"/>
                  </a:cxn>
                  <a:cxn ang="0">
                    <a:pos x="215" y="892"/>
                  </a:cxn>
                  <a:cxn ang="0">
                    <a:pos x="257" y="827"/>
                  </a:cxn>
                  <a:cxn ang="0">
                    <a:pos x="297" y="760"/>
                  </a:cxn>
                  <a:cxn ang="0">
                    <a:pos x="332" y="692"/>
                  </a:cxn>
                  <a:cxn ang="0">
                    <a:pos x="362" y="620"/>
                  </a:cxn>
                  <a:cxn ang="0">
                    <a:pos x="387" y="547"/>
                  </a:cxn>
                  <a:cxn ang="0">
                    <a:pos x="407" y="472"/>
                  </a:cxn>
                  <a:cxn ang="0">
                    <a:pos x="422" y="397"/>
                  </a:cxn>
                  <a:cxn ang="0">
                    <a:pos x="432" y="317"/>
                  </a:cxn>
                  <a:cxn ang="0">
                    <a:pos x="437" y="240"/>
                  </a:cxn>
                  <a:cxn ang="0">
                    <a:pos x="437" y="160"/>
                  </a:cxn>
                  <a:cxn ang="0">
                    <a:pos x="432" y="80"/>
                  </a:cxn>
                  <a:cxn ang="0">
                    <a:pos x="422" y="0"/>
                  </a:cxn>
                  <a:cxn ang="0">
                    <a:pos x="430" y="32"/>
                  </a:cxn>
                  <a:cxn ang="0">
                    <a:pos x="440" y="67"/>
                  </a:cxn>
                  <a:cxn ang="0">
                    <a:pos x="445" y="102"/>
                  </a:cxn>
                  <a:cxn ang="0">
                    <a:pos x="452" y="137"/>
                  </a:cxn>
                  <a:cxn ang="0">
                    <a:pos x="457" y="172"/>
                  </a:cxn>
                  <a:cxn ang="0">
                    <a:pos x="460" y="210"/>
                  </a:cxn>
                  <a:cxn ang="0">
                    <a:pos x="460" y="245"/>
                  </a:cxn>
                  <a:cxn ang="0">
                    <a:pos x="462" y="280"/>
                  </a:cxn>
                  <a:cxn ang="0">
                    <a:pos x="462" y="287"/>
                  </a:cxn>
                  <a:cxn ang="0">
                    <a:pos x="462" y="292"/>
                  </a:cxn>
                  <a:cxn ang="0">
                    <a:pos x="462" y="300"/>
                  </a:cxn>
                  <a:cxn ang="0">
                    <a:pos x="462" y="305"/>
                  </a:cxn>
                  <a:cxn ang="0">
                    <a:pos x="457" y="345"/>
                  </a:cxn>
                  <a:cxn ang="0">
                    <a:pos x="452" y="385"/>
                  </a:cxn>
                  <a:cxn ang="0">
                    <a:pos x="445" y="425"/>
                  </a:cxn>
                  <a:cxn ang="0">
                    <a:pos x="437" y="465"/>
                  </a:cxn>
                  <a:cxn ang="0">
                    <a:pos x="427" y="507"/>
                  </a:cxn>
                  <a:cxn ang="0">
                    <a:pos x="415" y="545"/>
                  </a:cxn>
                  <a:cxn ang="0">
                    <a:pos x="405" y="585"/>
                  </a:cxn>
                  <a:cxn ang="0">
                    <a:pos x="390" y="622"/>
                  </a:cxn>
                  <a:cxn ang="0">
                    <a:pos x="375" y="662"/>
                  </a:cxn>
                  <a:cxn ang="0">
                    <a:pos x="357" y="700"/>
                  </a:cxn>
                  <a:cxn ang="0">
                    <a:pos x="337" y="737"/>
                  </a:cxn>
                  <a:cxn ang="0">
                    <a:pos x="320" y="775"/>
                  </a:cxn>
                  <a:cxn ang="0">
                    <a:pos x="300" y="812"/>
                  </a:cxn>
                  <a:cxn ang="0">
                    <a:pos x="277" y="845"/>
                  </a:cxn>
                  <a:cxn ang="0">
                    <a:pos x="255" y="880"/>
                  </a:cxn>
                  <a:cxn ang="0">
                    <a:pos x="230" y="915"/>
                  </a:cxn>
                </a:cxnLst>
                <a:rect l="0" t="0" r="r" b="b"/>
                <a:pathLst>
                  <a:path w="462" h="1114">
                    <a:moveTo>
                      <a:pt x="230" y="915"/>
                    </a:moveTo>
                    <a:lnTo>
                      <a:pt x="217" y="930"/>
                    </a:lnTo>
                    <a:lnTo>
                      <a:pt x="205" y="945"/>
                    </a:lnTo>
                    <a:lnTo>
                      <a:pt x="192" y="957"/>
                    </a:lnTo>
                    <a:lnTo>
                      <a:pt x="177" y="972"/>
                    </a:lnTo>
                    <a:lnTo>
                      <a:pt x="165" y="985"/>
                    </a:lnTo>
                    <a:lnTo>
                      <a:pt x="150" y="1000"/>
                    </a:lnTo>
                    <a:lnTo>
                      <a:pt x="135" y="1010"/>
                    </a:lnTo>
                    <a:lnTo>
                      <a:pt x="122" y="1025"/>
                    </a:lnTo>
                    <a:lnTo>
                      <a:pt x="107" y="1037"/>
                    </a:lnTo>
                    <a:lnTo>
                      <a:pt x="92" y="1049"/>
                    </a:lnTo>
                    <a:lnTo>
                      <a:pt x="77" y="1062"/>
                    </a:lnTo>
                    <a:lnTo>
                      <a:pt x="62" y="1072"/>
                    </a:lnTo>
                    <a:lnTo>
                      <a:pt x="47" y="1082"/>
                    </a:lnTo>
                    <a:lnTo>
                      <a:pt x="30" y="1094"/>
                    </a:lnTo>
                    <a:lnTo>
                      <a:pt x="15" y="1104"/>
                    </a:lnTo>
                    <a:lnTo>
                      <a:pt x="0" y="1114"/>
                    </a:lnTo>
                    <a:lnTo>
                      <a:pt x="57" y="1064"/>
                    </a:lnTo>
                    <a:lnTo>
                      <a:pt x="115" y="1010"/>
                    </a:lnTo>
                    <a:lnTo>
                      <a:pt x="167" y="952"/>
                    </a:lnTo>
                    <a:lnTo>
                      <a:pt x="215" y="892"/>
                    </a:lnTo>
                    <a:lnTo>
                      <a:pt x="257" y="827"/>
                    </a:lnTo>
                    <a:lnTo>
                      <a:pt x="297" y="760"/>
                    </a:lnTo>
                    <a:lnTo>
                      <a:pt x="332" y="692"/>
                    </a:lnTo>
                    <a:lnTo>
                      <a:pt x="362" y="620"/>
                    </a:lnTo>
                    <a:lnTo>
                      <a:pt x="387" y="547"/>
                    </a:lnTo>
                    <a:lnTo>
                      <a:pt x="407" y="472"/>
                    </a:lnTo>
                    <a:lnTo>
                      <a:pt x="422" y="397"/>
                    </a:lnTo>
                    <a:lnTo>
                      <a:pt x="432" y="317"/>
                    </a:lnTo>
                    <a:lnTo>
                      <a:pt x="437" y="240"/>
                    </a:lnTo>
                    <a:lnTo>
                      <a:pt x="437" y="160"/>
                    </a:lnTo>
                    <a:lnTo>
                      <a:pt x="432" y="80"/>
                    </a:lnTo>
                    <a:lnTo>
                      <a:pt x="422" y="0"/>
                    </a:lnTo>
                    <a:lnTo>
                      <a:pt x="430" y="32"/>
                    </a:lnTo>
                    <a:lnTo>
                      <a:pt x="440" y="67"/>
                    </a:lnTo>
                    <a:lnTo>
                      <a:pt x="445" y="102"/>
                    </a:lnTo>
                    <a:lnTo>
                      <a:pt x="452" y="137"/>
                    </a:lnTo>
                    <a:lnTo>
                      <a:pt x="457" y="172"/>
                    </a:lnTo>
                    <a:lnTo>
                      <a:pt x="460" y="210"/>
                    </a:lnTo>
                    <a:lnTo>
                      <a:pt x="460" y="245"/>
                    </a:lnTo>
                    <a:lnTo>
                      <a:pt x="462" y="280"/>
                    </a:lnTo>
                    <a:lnTo>
                      <a:pt x="462" y="287"/>
                    </a:lnTo>
                    <a:lnTo>
                      <a:pt x="462" y="292"/>
                    </a:lnTo>
                    <a:lnTo>
                      <a:pt x="462" y="300"/>
                    </a:lnTo>
                    <a:lnTo>
                      <a:pt x="462" y="305"/>
                    </a:lnTo>
                    <a:lnTo>
                      <a:pt x="457" y="345"/>
                    </a:lnTo>
                    <a:lnTo>
                      <a:pt x="452" y="385"/>
                    </a:lnTo>
                    <a:lnTo>
                      <a:pt x="445" y="425"/>
                    </a:lnTo>
                    <a:lnTo>
                      <a:pt x="437" y="465"/>
                    </a:lnTo>
                    <a:lnTo>
                      <a:pt x="427" y="507"/>
                    </a:lnTo>
                    <a:lnTo>
                      <a:pt x="415" y="545"/>
                    </a:lnTo>
                    <a:lnTo>
                      <a:pt x="405" y="585"/>
                    </a:lnTo>
                    <a:lnTo>
                      <a:pt x="390" y="622"/>
                    </a:lnTo>
                    <a:lnTo>
                      <a:pt x="375" y="662"/>
                    </a:lnTo>
                    <a:lnTo>
                      <a:pt x="357" y="700"/>
                    </a:lnTo>
                    <a:lnTo>
                      <a:pt x="337" y="737"/>
                    </a:lnTo>
                    <a:lnTo>
                      <a:pt x="320" y="775"/>
                    </a:lnTo>
                    <a:lnTo>
                      <a:pt x="300" y="812"/>
                    </a:lnTo>
                    <a:lnTo>
                      <a:pt x="277" y="845"/>
                    </a:lnTo>
                    <a:lnTo>
                      <a:pt x="255" y="880"/>
                    </a:lnTo>
                    <a:lnTo>
                      <a:pt x="230" y="91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42">
                <a:extLst>
                  <a:ext uri="{FF2B5EF4-FFF2-40B4-BE49-F238E27FC236}">
                    <a16:creationId xmlns:a16="http://schemas.microsoft.com/office/drawing/2014/main" id="{EEB26ED0-89C6-44C5-8333-00AEE30E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480" y="1031198"/>
                <a:ext cx="299174" cy="655785"/>
              </a:xfrm>
              <a:custGeom>
                <a:avLst/>
                <a:gdLst/>
                <a:ahLst/>
                <a:cxnLst>
                  <a:cxn ang="0">
                    <a:pos x="589" y="165"/>
                  </a:cxn>
                  <a:cxn ang="0">
                    <a:pos x="572" y="117"/>
                  </a:cxn>
                  <a:cxn ang="0">
                    <a:pos x="554" y="70"/>
                  </a:cxn>
                  <a:cxn ang="0">
                    <a:pos x="532" y="25"/>
                  </a:cxn>
                  <a:cxn ang="0">
                    <a:pos x="537" y="50"/>
                  </a:cxn>
                  <a:cxn ang="0">
                    <a:pos x="562" y="152"/>
                  </a:cxn>
                  <a:cxn ang="0">
                    <a:pos x="582" y="255"/>
                  </a:cxn>
                  <a:cxn ang="0">
                    <a:pos x="587" y="357"/>
                  </a:cxn>
                  <a:cxn ang="0">
                    <a:pos x="587" y="457"/>
                  </a:cxn>
                  <a:cxn ang="0">
                    <a:pos x="577" y="557"/>
                  </a:cxn>
                  <a:cxn ang="0">
                    <a:pos x="559" y="655"/>
                  </a:cxn>
                  <a:cxn ang="0">
                    <a:pos x="532" y="750"/>
                  </a:cxn>
                  <a:cxn ang="0">
                    <a:pos x="497" y="842"/>
                  </a:cxn>
                  <a:cxn ang="0">
                    <a:pos x="454" y="932"/>
                  </a:cxn>
                  <a:cxn ang="0">
                    <a:pos x="404" y="1020"/>
                  </a:cxn>
                  <a:cxn ang="0">
                    <a:pos x="344" y="1100"/>
                  </a:cxn>
                  <a:cxn ang="0">
                    <a:pos x="279" y="1175"/>
                  </a:cxn>
                  <a:cxn ang="0">
                    <a:pos x="209" y="1244"/>
                  </a:cxn>
                  <a:cxn ang="0">
                    <a:pos x="130" y="1307"/>
                  </a:cxn>
                  <a:cxn ang="0">
                    <a:pos x="45" y="1364"/>
                  </a:cxn>
                  <a:cxn ang="0">
                    <a:pos x="12" y="1387"/>
                  </a:cxn>
                  <a:cxn ang="0">
                    <a:pos x="35" y="1377"/>
                  </a:cxn>
                  <a:cxn ang="0">
                    <a:pos x="57" y="1367"/>
                  </a:cxn>
                  <a:cxn ang="0">
                    <a:pos x="80" y="1357"/>
                  </a:cxn>
                  <a:cxn ang="0">
                    <a:pos x="102" y="1347"/>
                  </a:cxn>
                  <a:cxn ang="0">
                    <a:pos x="122" y="1334"/>
                  </a:cxn>
                  <a:cxn ang="0">
                    <a:pos x="145" y="1324"/>
                  </a:cxn>
                  <a:cxn ang="0">
                    <a:pos x="165" y="1312"/>
                  </a:cxn>
                  <a:cxn ang="0">
                    <a:pos x="234" y="1254"/>
                  </a:cxn>
                  <a:cxn ang="0">
                    <a:pos x="344" y="1142"/>
                  </a:cxn>
                  <a:cxn ang="0">
                    <a:pos x="434" y="1017"/>
                  </a:cxn>
                  <a:cxn ang="0">
                    <a:pos x="509" y="882"/>
                  </a:cxn>
                  <a:cxn ang="0">
                    <a:pos x="564" y="737"/>
                  </a:cxn>
                  <a:cxn ang="0">
                    <a:pos x="599" y="587"/>
                  </a:cxn>
                  <a:cxn ang="0">
                    <a:pos x="614" y="430"/>
                  </a:cxn>
                  <a:cxn ang="0">
                    <a:pos x="609" y="270"/>
                  </a:cxn>
                </a:cxnLst>
                <a:rect l="0" t="0" r="r" b="b"/>
                <a:pathLst>
                  <a:path w="614" h="1392">
                    <a:moveTo>
                      <a:pt x="599" y="190"/>
                    </a:moveTo>
                    <a:lnTo>
                      <a:pt x="589" y="165"/>
                    </a:lnTo>
                    <a:lnTo>
                      <a:pt x="582" y="140"/>
                    </a:lnTo>
                    <a:lnTo>
                      <a:pt x="572" y="117"/>
                    </a:lnTo>
                    <a:lnTo>
                      <a:pt x="564" y="92"/>
                    </a:lnTo>
                    <a:lnTo>
                      <a:pt x="554" y="70"/>
                    </a:lnTo>
                    <a:lnTo>
                      <a:pt x="544" y="48"/>
                    </a:lnTo>
                    <a:lnTo>
                      <a:pt x="532" y="25"/>
                    </a:lnTo>
                    <a:lnTo>
                      <a:pt x="519" y="0"/>
                    </a:lnTo>
                    <a:lnTo>
                      <a:pt x="537" y="50"/>
                    </a:lnTo>
                    <a:lnTo>
                      <a:pt x="552" y="102"/>
                    </a:lnTo>
                    <a:lnTo>
                      <a:pt x="562" y="152"/>
                    </a:lnTo>
                    <a:lnTo>
                      <a:pt x="572" y="202"/>
                    </a:lnTo>
                    <a:lnTo>
                      <a:pt x="582" y="255"/>
                    </a:lnTo>
                    <a:lnTo>
                      <a:pt x="584" y="307"/>
                    </a:lnTo>
                    <a:lnTo>
                      <a:pt x="587" y="357"/>
                    </a:lnTo>
                    <a:lnTo>
                      <a:pt x="589" y="407"/>
                    </a:lnTo>
                    <a:lnTo>
                      <a:pt x="587" y="457"/>
                    </a:lnTo>
                    <a:lnTo>
                      <a:pt x="582" y="507"/>
                    </a:lnTo>
                    <a:lnTo>
                      <a:pt x="577" y="557"/>
                    </a:lnTo>
                    <a:lnTo>
                      <a:pt x="569" y="607"/>
                    </a:lnTo>
                    <a:lnTo>
                      <a:pt x="559" y="655"/>
                    </a:lnTo>
                    <a:lnTo>
                      <a:pt x="544" y="702"/>
                    </a:lnTo>
                    <a:lnTo>
                      <a:pt x="532" y="750"/>
                    </a:lnTo>
                    <a:lnTo>
                      <a:pt x="514" y="797"/>
                    </a:lnTo>
                    <a:lnTo>
                      <a:pt x="497" y="842"/>
                    </a:lnTo>
                    <a:lnTo>
                      <a:pt x="477" y="887"/>
                    </a:lnTo>
                    <a:lnTo>
                      <a:pt x="454" y="932"/>
                    </a:lnTo>
                    <a:lnTo>
                      <a:pt x="429" y="977"/>
                    </a:lnTo>
                    <a:lnTo>
                      <a:pt x="404" y="1020"/>
                    </a:lnTo>
                    <a:lnTo>
                      <a:pt x="374" y="1060"/>
                    </a:lnTo>
                    <a:lnTo>
                      <a:pt x="344" y="1100"/>
                    </a:lnTo>
                    <a:lnTo>
                      <a:pt x="314" y="1137"/>
                    </a:lnTo>
                    <a:lnTo>
                      <a:pt x="279" y="1175"/>
                    </a:lnTo>
                    <a:lnTo>
                      <a:pt x="244" y="1210"/>
                    </a:lnTo>
                    <a:lnTo>
                      <a:pt x="209" y="1244"/>
                    </a:lnTo>
                    <a:lnTo>
                      <a:pt x="170" y="1277"/>
                    </a:lnTo>
                    <a:lnTo>
                      <a:pt x="130" y="1307"/>
                    </a:lnTo>
                    <a:lnTo>
                      <a:pt x="90" y="1337"/>
                    </a:lnTo>
                    <a:lnTo>
                      <a:pt x="45" y="1364"/>
                    </a:lnTo>
                    <a:lnTo>
                      <a:pt x="0" y="1392"/>
                    </a:lnTo>
                    <a:lnTo>
                      <a:pt x="12" y="1387"/>
                    </a:lnTo>
                    <a:lnTo>
                      <a:pt x="22" y="1382"/>
                    </a:lnTo>
                    <a:lnTo>
                      <a:pt x="35" y="1377"/>
                    </a:lnTo>
                    <a:lnTo>
                      <a:pt x="45" y="1372"/>
                    </a:lnTo>
                    <a:lnTo>
                      <a:pt x="57" y="1367"/>
                    </a:lnTo>
                    <a:lnTo>
                      <a:pt x="70" y="1364"/>
                    </a:lnTo>
                    <a:lnTo>
                      <a:pt x="80" y="1357"/>
                    </a:lnTo>
                    <a:lnTo>
                      <a:pt x="90" y="1352"/>
                    </a:lnTo>
                    <a:lnTo>
                      <a:pt x="102" y="1347"/>
                    </a:lnTo>
                    <a:lnTo>
                      <a:pt x="112" y="1339"/>
                    </a:lnTo>
                    <a:lnTo>
                      <a:pt x="122" y="1334"/>
                    </a:lnTo>
                    <a:lnTo>
                      <a:pt x="135" y="1329"/>
                    </a:lnTo>
                    <a:lnTo>
                      <a:pt x="145" y="1324"/>
                    </a:lnTo>
                    <a:lnTo>
                      <a:pt x="155" y="1317"/>
                    </a:lnTo>
                    <a:lnTo>
                      <a:pt x="165" y="1312"/>
                    </a:lnTo>
                    <a:lnTo>
                      <a:pt x="177" y="1304"/>
                    </a:lnTo>
                    <a:lnTo>
                      <a:pt x="234" y="1254"/>
                    </a:lnTo>
                    <a:lnTo>
                      <a:pt x="292" y="1200"/>
                    </a:lnTo>
                    <a:lnTo>
                      <a:pt x="344" y="1142"/>
                    </a:lnTo>
                    <a:lnTo>
                      <a:pt x="392" y="1082"/>
                    </a:lnTo>
                    <a:lnTo>
                      <a:pt x="434" y="1017"/>
                    </a:lnTo>
                    <a:lnTo>
                      <a:pt x="474" y="950"/>
                    </a:lnTo>
                    <a:lnTo>
                      <a:pt x="509" y="882"/>
                    </a:lnTo>
                    <a:lnTo>
                      <a:pt x="539" y="810"/>
                    </a:lnTo>
                    <a:lnTo>
                      <a:pt x="564" y="737"/>
                    </a:lnTo>
                    <a:lnTo>
                      <a:pt x="584" y="662"/>
                    </a:lnTo>
                    <a:lnTo>
                      <a:pt x="599" y="587"/>
                    </a:lnTo>
                    <a:lnTo>
                      <a:pt x="609" y="507"/>
                    </a:lnTo>
                    <a:lnTo>
                      <a:pt x="614" y="430"/>
                    </a:lnTo>
                    <a:lnTo>
                      <a:pt x="614" y="350"/>
                    </a:lnTo>
                    <a:lnTo>
                      <a:pt x="609" y="270"/>
                    </a:lnTo>
                    <a:lnTo>
                      <a:pt x="599" y="19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43">
                <a:extLst>
                  <a:ext uri="{FF2B5EF4-FFF2-40B4-BE49-F238E27FC236}">
                    <a16:creationId xmlns:a16="http://schemas.microsoft.com/office/drawing/2014/main" id="{DDCE7840-5C33-48B5-8804-163CB422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537" y="967046"/>
                <a:ext cx="361310" cy="738946"/>
              </a:xfrm>
              <a:custGeom>
                <a:avLst/>
                <a:gdLst/>
                <a:ahLst/>
                <a:cxnLst>
                  <a:cxn ang="0">
                    <a:pos x="667" y="120"/>
                  </a:cxn>
                  <a:cxn ang="0">
                    <a:pos x="647" y="85"/>
                  </a:cxn>
                  <a:cxn ang="0">
                    <a:pos x="622" y="50"/>
                  </a:cxn>
                  <a:cxn ang="0">
                    <a:pos x="600" y="15"/>
                  </a:cxn>
                  <a:cxn ang="0">
                    <a:pos x="615" y="55"/>
                  </a:cxn>
                  <a:cxn ang="0">
                    <a:pos x="660" y="167"/>
                  </a:cxn>
                  <a:cxn ang="0">
                    <a:pos x="692" y="282"/>
                  </a:cxn>
                  <a:cxn ang="0">
                    <a:pos x="712" y="399"/>
                  </a:cxn>
                  <a:cxn ang="0">
                    <a:pos x="720" y="519"/>
                  </a:cxn>
                  <a:cxn ang="0">
                    <a:pos x="715" y="637"/>
                  </a:cxn>
                  <a:cxn ang="0">
                    <a:pos x="697" y="754"/>
                  </a:cxn>
                  <a:cxn ang="0">
                    <a:pos x="667" y="869"/>
                  </a:cxn>
                  <a:cxn ang="0">
                    <a:pos x="637" y="954"/>
                  </a:cxn>
                  <a:cxn ang="0">
                    <a:pos x="615" y="1009"/>
                  </a:cxn>
                  <a:cxn ang="0">
                    <a:pos x="585" y="1062"/>
                  </a:cxn>
                  <a:cxn ang="0">
                    <a:pos x="557" y="1114"/>
                  </a:cxn>
                  <a:cxn ang="0">
                    <a:pos x="522" y="1164"/>
                  </a:cxn>
                  <a:cxn ang="0">
                    <a:pos x="490" y="1212"/>
                  </a:cxn>
                  <a:cxn ang="0">
                    <a:pos x="452" y="1257"/>
                  </a:cxn>
                  <a:cxn ang="0">
                    <a:pos x="412" y="1299"/>
                  </a:cxn>
                  <a:cxn ang="0">
                    <a:pos x="370" y="1342"/>
                  </a:cxn>
                  <a:cxn ang="0">
                    <a:pos x="328" y="1379"/>
                  </a:cxn>
                  <a:cxn ang="0">
                    <a:pos x="283" y="1419"/>
                  </a:cxn>
                  <a:cxn ang="0">
                    <a:pos x="235" y="1451"/>
                  </a:cxn>
                  <a:cxn ang="0">
                    <a:pos x="185" y="1484"/>
                  </a:cxn>
                  <a:cxn ang="0">
                    <a:pos x="135" y="1511"/>
                  </a:cxn>
                  <a:cxn ang="0">
                    <a:pos x="80" y="1539"/>
                  </a:cxn>
                  <a:cxn ang="0">
                    <a:pos x="28" y="1561"/>
                  </a:cxn>
                  <a:cxn ang="0">
                    <a:pos x="10" y="1569"/>
                  </a:cxn>
                  <a:cxn ang="0">
                    <a:pos x="30" y="1566"/>
                  </a:cxn>
                  <a:cxn ang="0">
                    <a:pos x="50" y="1561"/>
                  </a:cxn>
                  <a:cxn ang="0">
                    <a:pos x="70" y="1556"/>
                  </a:cxn>
                  <a:cxn ang="0">
                    <a:pos x="90" y="1551"/>
                  </a:cxn>
                  <a:cxn ang="0">
                    <a:pos x="110" y="1544"/>
                  </a:cxn>
                  <a:cxn ang="0">
                    <a:pos x="128" y="1539"/>
                  </a:cxn>
                  <a:cxn ang="0">
                    <a:pos x="150" y="1531"/>
                  </a:cxn>
                  <a:cxn ang="0">
                    <a:pos x="203" y="1501"/>
                  </a:cxn>
                  <a:cxn ang="0">
                    <a:pos x="288" y="1444"/>
                  </a:cxn>
                  <a:cxn ang="0">
                    <a:pos x="367" y="1381"/>
                  </a:cxn>
                  <a:cxn ang="0">
                    <a:pos x="437" y="1312"/>
                  </a:cxn>
                  <a:cxn ang="0">
                    <a:pos x="502" y="1237"/>
                  </a:cxn>
                  <a:cxn ang="0">
                    <a:pos x="562" y="1157"/>
                  </a:cxn>
                  <a:cxn ang="0">
                    <a:pos x="612" y="1069"/>
                  </a:cxn>
                  <a:cxn ang="0">
                    <a:pos x="655" y="979"/>
                  </a:cxn>
                  <a:cxn ang="0">
                    <a:pos x="690" y="887"/>
                  </a:cxn>
                  <a:cxn ang="0">
                    <a:pos x="717" y="792"/>
                  </a:cxn>
                  <a:cxn ang="0">
                    <a:pos x="735" y="694"/>
                  </a:cxn>
                  <a:cxn ang="0">
                    <a:pos x="745" y="594"/>
                  </a:cxn>
                  <a:cxn ang="0">
                    <a:pos x="745" y="494"/>
                  </a:cxn>
                  <a:cxn ang="0">
                    <a:pos x="740" y="392"/>
                  </a:cxn>
                  <a:cxn ang="0">
                    <a:pos x="720" y="289"/>
                  </a:cxn>
                  <a:cxn ang="0">
                    <a:pos x="695" y="187"/>
                  </a:cxn>
                </a:cxnLst>
                <a:rect l="0" t="0" r="r" b="b"/>
                <a:pathLst>
                  <a:path w="747" h="1571">
                    <a:moveTo>
                      <a:pt x="677" y="137"/>
                    </a:moveTo>
                    <a:lnTo>
                      <a:pt x="667" y="120"/>
                    </a:lnTo>
                    <a:lnTo>
                      <a:pt x="657" y="102"/>
                    </a:lnTo>
                    <a:lnTo>
                      <a:pt x="647" y="85"/>
                    </a:lnTo>
                    <a:lnTo>
                      <a:pt x="635" y="67"/>
                    </a:lnTo>
                    <a:lnTo>
                      <a:pt x="622" y="50"/>
                    </a:lnTo>
                    <a:lnTo>
                      <a:pt x="610" y="32"/>
                    </a:lnTo>
                    <a:lnTo>
                      <a:pt x="600" y="15"/>
                    </a:lnTo>
                    <a:lnTo>
                      <a:pt x="587" y="0"/>
                    </a:lnTo>
                    <a:lnTo>
                      <a:pt x="615" y="55"/>
                    </a:lnTo>
                    <a:lnTo>
                      <a:pt x="637" y="110"/>
                    </a:lnTo>
                    <a:lnTo>
                      <a:pt x="660" y="167"/>
                    </a:lnTo>
                    <a:lnTo>
                      <a:pt x="677" y="224"/>
                    </a:lnTo>
                    <a:lnTo>
                      <a:pt x="692" y="282"/>
                    </a:lnTo>
                    <a:lnTo>
                      <a:pt x="705" y="339"/>
                    </a:lnTo>
                    <a:lnTo>
                      <a:pt x="712" y="399"/>
                    </a:lnTo>
                    <a:lnTo>
                      <a:pt x="717" y="459"/>
                    </a:lnTo>
                    <a:lnTo>
                      <a:pt x="720" y="519"/>
                    </a:lnTo>
                    <a:lnTo>
                      <a:pt x="720" y="577"/>
                    </a:lnTo>
                    <a:lnTo>
                      <a:pt x="715" y="637"/>
                    </a:lnTo>
                    <a:lnTo>
                      <a:pt x="710" y="694"/>
                    </a:lnTo>
                    <a:lnTo>
                      <a:pt x="697" y="754"/>
                    </a:lnTo>
                    <a:lnTo>
                      <a:pt x="685" y="812"/>
                    </a:lnTo>
                    <a:lnTo>
                      <a:pt x="667" y="869"/>
                    </a:lnTo>
                    <a:lnTo>
                      <a:pt x="650" y="927"/>
                    </a:lnTo>
                    <a:lnTo>
                      <a:pt x="637" y="954"/>
                    </a:lnTo>
                    <a:lnTo>
                      <a:pt x="625" y="982"/>
                    </a:lnTo>
                    <a:lnTo>
                      <a:pt x="615" y="1009"/>
                    </a:lnTo>
                    <a:lnTo>
                      <a:pt x="600" y="1037"/>
                    </a:lnTo>
                    <a:lnTo>
                      <a:pt x="585" y="1062"/>
                    </a:lnTo>
                    <a:lnTo>
                      <a:pt x="572" y="1087"/>
                    </a:lnTo>
                    <a:lnTo>
                      <a:pt x="557" y="1114"/>
                    </a:lnTo>
                    <a:lnTo>
                      <a:pt x="540" y="1139"/>
                    </a:lnTo>
                    <a:lnTo>
                      <a:pt x="522" y="1164"/>
                    </a:lnTo>
                    <a:lnTo>
                      <a:pt x="507" y="1187"/>
                    </a:lnTo>
                    <a:lnTo>
                      <a:pt x="490" y="1212"/>
                    </a:lnTo>
                    <a:lnTo>
                      <a:pt x="470" y="1234"/>
                    </a:lnTo>
                    <a:lnTo>
                      <a:pt x="452" y="1257"/>
                    </a:lnTo>
                    <a:lnTo>
                      <a:pt x="432" y="1279"/>
                    </a:lnTo>
                    <a:lnTo>
                      <a:pt x="412" y="1299"/>
                    </a:lnTo>
                    <a:lnTo>
                      <a:pt x="392" y="1322"/>
                    </a:lnTo>
                    <a:lnTo>
                      <a:pt x="370" y="1342"/>
                    </a:lnTo>
                    <a:lnTo>
                      <a:pt x="350" y="1361"/>
                    </a:lnTo>
                    <a:lnTo>
                      <a:pt x="328" y="1379"/>
                    </a:lnTo>
                    <a:lnTo>
                      <a:pt x="305" y="1399"/>
                    </a:lnTo>
                    <a:lnTo>
                      <a:pt x="283" y="1419"/>
                    </a:lnTo>
                    <a:lnTo>
                      <a:pt x="258" y="1434"/>
                    </a:lnTo>
                    <a:lnTo>
                      <a:pt x="235" y="1451"/>
                    </a:lnTo>
                    <a:lnTo>
                      <a:pt x="210" y="1466"/>
                    </a:lnTo>
                    <a:lnTo>
                      <a:pt x="185" y="1484"/>
                    </a:lnTo>
                    <a:lnTo>
                      <a:pt x="160" y="1499"/>
                    </a:lnTo>
                    <a:lnTo>
                      <a:pt x="135" y="1511"/>
                    </a:lnTo>
                    <a:lnTo>
                      <a:pt x="108" y="1524"/>
                    </a:lnTo>
                    <a:lnTo>
                      <a:pt x="80" y="1539"/>
                    </a:lnTo>
                    <a:lnTo>
                      <a:pt x="55" y="1549"/>
                    </a:lnTo>
                    <a:lnTo>
                      <a:pt x="28" y="1561"/>
                    </a:lnTo>
                    <a:lnTo>
                      <a:pt x="0" y="1571"/>
                    </a:lnTo>
                    <a:lnTo>
                      <a:pt x="10" y="1569"/>
                    </a:lnTo>
                    <a:lnTo>
                      <a:pt x="20" y="1569"/>
                    </a:lnTo>
                    <a:lnTo>
                      <a:pt x="30" y="1566"/>
                    </a:lnTo>
                    <a:lnTo>
                      <a:pt x="40" y="1564"/>
                    </a:lnTo>
                    <a:lnTo>
                      <a:pt x="50" y="1561"/>
                    </a:lnTo>
                    <a:lnTo>
                      <a:pt x="60" y="1559"/>
                    </a:lnTo>
                    <a:lnTo>
                      <a:pt x="70" y="1556"/>
                    </a:lnTo>
                    <a:lnTo>
                      <a:pt x="80" y="1554"/>
                    </a:lnTo>
                    <a:lnTo>
                      <a:pt x="90" y="1551"/>
                    </a:lnTo>
                    <a:lnTo>
                      <a:pt x="100" y="1549"/>
                    </a:lnTo>
                    <a:lnTo>
                      <a:pt x="110" y="1544"/>
                    </a:lnTo>
                    <a:lnTo>
                      <a:pt x="120" y="1541"/>
                    </a:lnTo>
                    <a:lnTo>
                      <a:pt x="128" y="1539"/>
                    </a:lnTo>
                    <a:lnTo>
                      <a:pt x="140" y="1534"/>
                    </a:lnTo>
                    <a:lnTo>
                      <a:pt x="150" y="1531"/>
                    </a:lnTo>
                    <a:lnTo>
                      <a:pt x="158" y="1529"/>
                    </a:lnTo>
                    <a:lnTo>
                      <a:pt x="203" y="1501"/>
                    </a:lnTo>
                    <a:lnTo>
                      <a:pt x="248" y="1474"/>
                    </a:lnTo>
                    <a:lnTo>
                      <a:pt x="288" y="1444"/>
                    </a:lnTo>
                    <a:lnTo>
                      <a:pt x="328" y="1414"/>
                    </a:lnTo>
                    <a:lnTo>
                      <a:pt x="367" y="1381"/>
                    </a:lnTo>
                    <a:lnTo>
                      <a:pt x="402" y="1347"/>
                    </a:lnTo>
                    <a:lnTo>
                      <a:pt x="437" y="1312"/>
                    </a:lnTo>
                    <a:lnTo>
                      <a:pt x="472" y="1274"/>
                    </a:lnTo>
                    <a:lnTo>
                      <a:pt x="502" y="1237"/>
                    </a:lnTo>
                    <a:lnTo>
                      <a:pt x="532" y="1197"/>
                    </a:lnTo>
                    <a:lnTo>
                      <a:pt x="562" y="1157"/>
                    </a:lnTo>
                    <a:lnTo>
                      <a:pt x="587" y="1114"/>
                    </a:lnTo>
                    <a:lnTo>
                      <a:pt x="612" y="1069"/>
                    </a:lnTo>
                    <a:lnTo>
                      <a:pt x="635" y="1024"/>
                    </a:lnTo>
                    <a:lnTo>
                      <a:pt x="655" y="979"/>
                    </a:lnTo>
                    <a:lnTo>
                      <a:pt x="672" y="934"/>
                    </a:lnTo>
                    <a:lnTo>
                      <a:pt x="690" y="887"/>
                    </a:lnTo>
                    <a:lnTo>
                      <a:pt x="702" y="839"/>
                    </a:lnTo>
                    <a:lnTo>
                      <a:pt x="717" y="792"/>
                    </a:lnTo>
                    <a:lnTo>
                      <a:pt x="727" y="744"/>
                    </a:lnTo>
                    <a:lnTo>
                      <a:pt x="735" y="694"/>
                    </a:lnTo>
                    <a:lnTo>
                      <a:pt x="740" y="644"/>
                    </a:lnTo>
                    <a:lnTo>
                      <a:pt x="745" y="594"/>
                    </a:lnTo>
                    <a:lnTo>
                      <a:pt x="747" y="544"/>
                    </a:lnTo>
                    <a:lnTo>
                      <a:pt x="745" y="494"/>
                    </a:lnTo>
                    <a:lnTo>
                      <a:pt x="742" y="444"/>
                    </a:lnTo>
                    <a:lnTo>
                      <a:pt x="740" y="392"/>
                    </a:lnTo>
                    <a:lnTo>
                      <a:pt x="730" y="339"/>
                    </a:lnTo>
                    <a:lnTo>
                      <a:pt x="720" y="289"/>
                    </a:lnTo>
                    <a:lnTo>
                      <a:pt x="710" y="239"/>
                    </a:lnTo>
                    <a:lnTo>
                      <a:pt x="695" y="187"/>
                    </a:lnTo>
                    <a:lnTo>
                      <a:pt x="677" y="13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44">
                <a:extLst>
                  <a:ext uri="{FF2B5EF4-FFF2-40B4-BE49-F238E27FC236}">
                    <a16:creationId xmlns:a16="http://schemas.microsoft.com/office/drawing/2014/main" id="{03E7DF6F-C61D-4C3A-9E7A-5A8D8C76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797" y="912397"/>
                <a:ext cx="416544" cy="800724"/>
              </a:xfrm>
              <a:custGeom>
                <a:avLst/>
                <a:gdLst/>
                <a:ahLst/>
                <a:cxnLst>
                  <a:cxn ang="0">
                    <a:pos x="715" y="95"/>
                  </a:cxn>
                  <a:cxn ang="0">
                    <a:pos x="692" y="65"/>
                  </a:cxn>
                  <a:cxn ang="0">
                    <a:pos x="665" y="40"/>
                  </a:cxn>
                  <a:cxn ang="0">
                    <a:pos x="640" y="12"/>
                  </a:cxn>
                  <a:cxn ang="0">
                    <a:pos x="665" y="57"/>
                  </a:cxn>
                  <a:cxn ang="0">
                    <a:pos x="730" y="177"/>
                  </a:cxn>
                  <a:cxn ang="0">
                    <a:pos x="780" y="300"/>
                  </a:cxn>
                  <a:cxn ang="0">
                    <a:pos x="812" y="429"/>
                  </a:cxn>
                  <a:cxn ang="0">
                    <a:pos x="832" y="559"/>
                  </a:cxn>
                  <a:cxn ang="0">
                    <a:pos x="832" y="694"/>
                  </a:cxn>
                  <a:cxn ang="0">
                    <a:pos x="820" y="824"/>
                  </a:cxn>
                  <a:cxn ang="0">
                    <a:pos x="787" y="957"/>
                  </a:cxn>
                  <a:cxn ang="0">
                    <a:pos x="755" y="1052"/>
                  </a:cxn>
                  <a:cxn ang="0">
                    <a:pos x="725" y="1114"/>
                  </a:cxn>
                  <a:cxn ang="0">
                    <a:pos x="695" y="1174"/>
                  </a:cxn>
                  <a:cxn ang="0">
                    <a:pos x="660" y="1229"/>
                  </a:cxn>
                  <a:cxn ang="0">
                    <a:pos x="622" y="1287"/>
                  </a:cxn>
                  <a:cxn ang="0">
                    <a:pos x="580" y="1337"/>
                  </a:cxn>
                  <a:cxn ang="0">
                    <a:pos x="537" y="1389"/>
                  </a:cxn>
                  <a:cxn ang="0">
                    <a:pos x="490" y="1434"/>
                  </a:cxn>
                  <a:cxn ang="0">
                    <a:pos x="440" y="1476"/>
                  </a:cxn>
                  <a:cxn ang="0">
                    <a:pos x="390" y="1519"/>
                  </a:cxn>
                  <a:cxn ang="0">
                    <a:pos x="335" y="1556"/>
                  </a:cxn>
                  <a:cxn ang="0">
                    <a:pos x="278" y="1591"/>
                  </a:cxn>
                  <a:cxn ang="0">
                    <a:pos x="220" y="1619"/>
                  </a:cxn>
                  <a:cxn ang="0">
                    <a:pos x="158" y="1646"/>
                  </a:cxn>
                  <a:cxn ang="0">
                    <a:pos x="98" y="1671"/>
                  </a:cxn>
                  <a:cxn ang="0">
                    <a:pos x="33" y="1689"/>
                  </a:cxn>
                  <a:cxn ang="0">
                    <a:pos x="10" y="1696"/>
                  </a:cxn>
                  <a:cxn ang="0">
                    <a:pos x="28" y="1696"/>
                  </a:cxn>
                  <a:cxn ang="0">
                    <a:pos x="45" y="1694"/>
                  </a:cxn>
                  <a:cxn ang="0">
                    <a:pos x="63" y="1694"/>
                  </a:cxn>
                  <a:cxn ang="0">
                    <a:pos x="80" y="1691"/>
                  </a:cxn>
                  <a:cxn ang="0">
                    <a:pos x="98" y="1689"/>
                  </a:cxn>
                  <a:cxn ang="0">
                    <a:pos x="115" y="1686"/>
                  </a:cxn>
                  <a:cxn ang="0">
                    <a:pos x="133" y="1684"/>
                  </a:cxn>
                  <a:cxn ang="0">
                    <a:pos x="168" y="1671"/>
                  </a:cxn>
                  <a:cxn ang="0">
                    <a:pos x="220" y="1649"/>
                  </a:cxn>
                  <a:cxn ang="0">
                    <a:pos x="275" y="1621"/>
                  </a:cxn>
                  <a:cxn ang="0">
                    <a:pos x="325" y="1594"/>
                  </a:cxn>
                  <a:cxn ang="0">
                    <a:pos x="375" y="1561"/>
                  </a:cxn>
                  <a:cxn ang="0">
                    <a:pos x="423" y="1529"/>
                  </a:cxn>
                  <a:cxn ang="0">
                    <a:pos x="468" y="1489"/>
                  </a:cxn>
                  <a:cxn ang="0">
                    <a:pos x="510" y="1452"/>
                  </a:cxn>
                  <a:cxn ang="0">
                    <a:pos x="552" y="1409"/>
                  </a:cxn>
                  <a:cxn ang="0">
                    <a:pos x="592" y="1367"/>
                  </a:cxn>
                  <a:cxn ang="0">
                    <a:pos x="630" y="1322"/>
                  </a:cxn>
                  <a:cxn ang="0">
                    <a:pos x="662" y="1274"/>
                  </a:cxn>
                  <a:cxn ang="0">
                    <a:pos x="697" y="1224"/>
                  </a:cxn>
                  <a:cxn ang="0">
                    <a:pos x="725" y="1172"/>
                  </a:cxn>
                  <a:cxn ang="0">
                    <a:pos x="755" y="1119"/>
                  </a:cxn>
                  <a:cxn ang="0">
                    <a:pos x="777" y="1064"/>
                  </a:cxn>
                  <a:cxn ang="0">
                    <a:pos x="807" y="979"/>
                  </a:cxn>
                  <a:cxn ang="0">
                    <a:pos x="837" y="864"/>
                  </a:cxn>
                  <a:cxn ang="0">
                    <a:pos x="855" y="747"/>
                  </a:cxn>
                  <a:cxn ang="0">
                    <a:pos x="860" y="629"/>
                  </a:cxn>
                  <a:cxn ang="0">
                    <a:pos x="852" y="509"/>
                  </a:cxn>
                  <a:cxn ang="0">
                    <a:pos x="832" y="392"/>
                  </a:cxn>
                  <a:cxn ang="0">
                    <a:pos x="800" y="277"/>
                  </a:cxn>
                  <a:cxn ang="0">
                    <a:pos x="755" y="165"/>
                  </a:cxn>
                </a:cxnLst>
                <a:rect l="0" t="0" r="r" b="b"/>
                <a:pathLst>
                  <a:path w="860" h="1696">
                    <a:moveTo>
                      <a:pt x="727" y="110"/>
                    </a:moveTo>
                    <a:lnTo>
                      <a:pt x="715" y="95"/>
                    </a:lnTo>
                    <a:lnTo>
                      <a:pt x="702" y="80"/>
                    </a:lnTo>
                    <a:lnTo>
                      <a:pt x="692" y="65"/>
                    </a:lnTo>
                    <a:lnTo>
                      <a:pt x="677" y="52"/>
                    </a:lnTo>
                    <a:lnTo>
                      <a:pt x="665" y="40"/>
                    </a:lnTo>
                    <a:lnTo>
                      <a:pt x="652" y="25"/>
                    </a:lnTo>
                    <a:lnTo>
                      <a:pt x="640" y="12"/>
                    </a:lnTo>
                    <a:lnTo>
                      <a:pt x="625" y="0"/>
                    </a:lnTo>
                    <a:lnTo>
                      <a:pt x="665" y="57"/>
                    </a:lnTo>
                    <a:lnTo>
                      <a:pt x="700" y="115"/>
                    </a:lnTo>
                    <a:lnTo>
                      <a:pt x="730" y="177"/>
                    </a:lnTo>
                    <a:lnTo>
                      <a:pt x="757" y="237"/>
                    </a:lnTo>
                    <a:lnTo>
                      <a:pt x="780" y="300"/>
                    </a:lnTo>
                    <a:lnTo>
                      <a:pt x="797" y="364"/>
                    </a:lnTo>
                    <a:lnTo>
                      <a:pt x="812" y="429"/>
                    </a:lnTo>
                    <a:lnTo>
                      <a:pt x="825" y="494"/>
                    </a:lnTo>
                    <a:lnTo>
                      <a:pt x="832" y="559"/>
                    </a:lnTo>
                    <a:lnTo>
                      <a:pt x="835" y="627"/>
                    </a:lnTo>
                    <a:lnTo>
                      <a:pt x="832" y="694"/>
                    </a:lnTo>
                    <a:lnTo>
                      <a:pt x="827" y="759"/>
                    </a:lnTo>
                    <a:lnTo>
                      <a:pt x="820" y="824"/>
                    </a:lnTo>
                    <a:lnTo>
                      <a:pt x="805" y="892"/>
                    </a:lnTo>
                    <a:lnTo>
                      <a:pt x="787" y="957"/>
                    </a:lnTo>
                    <a:lnTo>
                      <a:pt x="765" y="1022"/>
                    </a:lnTo>
                    <a:lnTo>
                      <a:pt x="755" y="1052"/>
                    </a:lnTo>
                    <a:lnTo>
                      <a:pt x="740" y="1084"/>
                    </a:lnTo>
                    <a:lnTo>
                      <a:pt x="725" y="1114"/>
                    </a:lnTo>
                    <a:lnTo>
                      <a:pt x="710" y="1144"/>
                    </a:lnTo>
                    <a:lnTo>
                      <a:pt x="695" y="1174"/>
                    </a:lnTo>
                    <a:lnTo>
                      <a:pt x="677" y="1204"/>
                    </a:lnTo>
                    <a:lnTo>
                      <a:pt x="660" y="1229"/>
                    </a:lnTo>
                    <a:lnTo>
                      <a:pt x="640" y="1259"/>
                    </a:lnTo>
                    <a:lnTo>
                      <a:pt x="622" y="1287"/>
                    </a:lnTo>
                    <a:lnTo>
                      <a:pt x="602" y="1312"/>
                    </a:lnTo>
                    <a:lnTo>
                      <a:pt x="580" y="1337"/>
                    </a:lnTo>
                    <a:lnTo>
                      <a:pt x="560" y="1364"/>
                    </a:lnTo>
                    <a:lnTo>
                      <a:pt x="537" y="1389"/>
                    </a:lnTo>
                    <a:lnTo>
                      <a:pt x="515" y="1412"/>
                    </a:lnTo>
                    <a:lnTo>
                      <a:pt x="490" y="1434"/>
                    </a:lnTo>
                    <a:lnTo>
                      <a:pt x="465" y="1457"/>
                    </a:lnTo>
                    <a:lnTo>
                      <a:pt x="440" y="1476"/>
                    </a:lnTo>
                    <a:lnTo>
                      <a:pt x="415" y="1499"/>
                    </a:lnTo>
                    <a:lnTo>
                      <a:pt x="390" y="1519"/>
                    </a:lnTo>
                    <a:lnTo>
                      <a:pt x="363" y="1536"/>
                    </a:lnTo>
                    <a:lnTo>
                      <a:pt x="335" y="1556"/>
                    </a:lnTo>
                    <a:lnTo>
                      <a:pt x="308" y="1571"/>
                    </a:lnTo>
                    <a:lnTo>
                      <a:pt x="278" y="1591"/>
                    </a:lnTo>
                    <a:lnTo>
                      <a:pt x="250" y="1606"/>
                    </a:lnTo>
                    <a:lnTo>
                      <a:pt x="220" y="1619"/>
                    </a:lnTo>
                    <a:lnTo>
                      <a:pt x="190" y="1634"/>
                    </a:lnTo>
                    <a:lnTo>
                      <a:pt x="158" y="1646"/>
                    </a:lnTo>
                    <a:lnTo>
                      <a:pt x="128" y="1659"/>
                    </a:lnTo>
                    <a:lnTo>
                      <a:pt x="98" y="1671"/>
                    </a:lnTo>
                    <a:lnTo>
                      <a:pt x="65" y="1679"/>
                    </a:lnTo>
                    <a:lnTo>
                      <a:pt x="33" y="1689"/>
                    </a:lnTo>
                    <a:lnTo>
                      <a:pt x="0" y="1696"/>
                    </a:lnTo>
                    <a:lnTo>
                      <a:pt x="10" y="1696"/>
                    </a:lnTo>
                    <a:lnTo>
                      <a:pt x="18" y="1696"/>
                    </a:lnTo>
                    <a:lnTo>
                      <a:pt x="28" y="1696"/>
                    </a:lnTo>
                    <a:lnTo>
                      <a:pt x="35" y="1696"/>
                    </a:lnTo>
                    <a:lnTo>
                      <a:pt x="45" y="1694"/>
                    </a:lnTo>
                    <a:lnTo>
                      <a:pt x="55" y="1694"/>
                    </a:lnTo>
                    <a:lnTo>
                      <a:pt x="63" y="1694"/>
                    </a:lnTo>
                    <a:lnTo>
                      <a:pt x="73" y="1691"/>
                    </a:lnTo>
                    <a:lnTo>
                      <a:pt x="80" y="1691"/>
                    </a:lnTo>
                    <a:lnTo>
                      <a:pt x="90" y="1691"/>
                    </a:lnTo>
                    <a:lnTo>
                      <a:pt x="98" y="1689"/>
                    </a:lnTo>
                    <a:lnTo>
                      <a:pt x="105" y="1686"/>
                    </a:lnTo>
                    <a:lnTo>
                      <a:pt x="115" y="1686"/>
                    </a:lnTo>
                    <a:lnTo>
                      <a:pt x="123" y="1686"/>
                    </a:lnTo>
                    <a:lnTo>
                      <a:pt x="133" y="1684"/>
                    </a:lnTo>
                    <a:lnTo>
                      <a:pt x="140" y="1681"/>
                    </a:lnTo>
                    <a:lnTo>
                      <a:pt x="168" y="1671"/>
                    </a:lnTo>
                    <a:lnTo>
                      <a:pt x="195" y="1659"/>
                    </a:lnTo>
                    <a:lnTo>
                      <a:pt x="220" y="1649"/>
                    </a:lnTo>
                    <a:lnTo>
                      <a:pt x="248" y="1634"/>
                    </a:lnTo>
                    <a:lnTo>
                      <a:pt x="275" y="1621"/>
                    </a:lnTo>
                    <a:lnTo>
                      <a:pt x="300" y="1609"/>
                    </a:lnTo>
                    <a:lnTo>
                      <a:pt x="325" y="1594"/>
                    </a:lnTo>
                    <a:lnTo>
                      <a:pt x="350" y="1576"/>
                    </a:lnTo>
                    <a:lnTo>
                      <a:pt x="375" y="1561"/>
                    </a:lnTo>
                    <a:lnTo>
                      <a:pt x="398" y="1544"/>
                    </a:lnTo>
                    <a:lnTo>
                      <a:pt x="423" y="1529"/>
                    </a:lnTo>
                    <a:lnTo>
                      <a:pt x="445" y="1509"/>
                    </a:lnTo>
                    <a:lnTo>
                      <a:pt x="468" y="1489"/>
                    </a:lnTo>
                    <a:lnTo>
                      <a:pt x="490" y="1471"/>
                    </a:lnTo>
                    <a:lnTo>
                      <a:pt x="510" y="1452"/>
                    </a:lnTo>
                    <a:lnTo>
                      <a:pt x="532" y="1432"/>
                    </a:lnTo>
                    <a:lnTo>
                      <a:pt x="552" y="1409"/>
                    </a:lnTo>
                    <a:lnTo>
                      <a:pt x="572" y="1389"/>
                    </a:lnTo>
                    <a:lnTo>
                      <a:pt x="592" y="1367"/>
                    </a:lnTo>
                    <a:lnTo>
                      <a:pt x="610" y="1344"/>
                    </a:lnTo>
                    <a:lnTo>
                      <a:pt x="630" y="1322"/>
                    </a:lnTo>
                    <a:lnTo>
                      <a:pt x="647" y="1297"/>
                    </a:lnTo>
                    <a:lnTo>
                      <a:pt x="662" y="1274"/>
                    </a:lnTo>
                    <a:lnTo>
                      <a:pt x="680" y="1249"/>
                    </a:lnTo>
                    <a:lnTo>
                      <a:pt x="697" y="1224"/>
                    </a:lnTo>
                    <a:lnTo>
                      <a:pt x="712" y="1197"/>
                    </a:lnTo>
                    <a:lnTo>
                      <a:pt x="725" y="1172"/>
                    </a:lnTo>
                    <a:lnTo>
                      <a:pt x="740" y="1147"/>
                    </a:lnTo>
                    <a:lnTo>
                      <a:pt x="755" y="1119"/>
                    </a:lnTo>
                    <a:lnTo>
                      <a:pt x="765" y="1092"/>
                    </a:lnTo>
                    <a:lnTo>
                      <a:pt x="777" y="1064"/>
                    </a:lnTo>
                    <a:lnTo>
                      <a:pt x="790" y="1037"/>
                    </a:lnTo>
                    <a:lnTo>
                      <a:pt x="807" y="979"/>
                    </a:lnTo>
                    <a:lnTo>
                      <a:pt x="825" y="922"/>
                    </a:lnTo>
                    <a:lnTo>
                      <a:pt x="837" y="864"/>
                    </a:lnTo>
                    <a:lnTo>
                      <a:pt x="850" y="804"/>
                    </a:lnTo>
                    <a:lnTo>
                      <a:pt x="855" y="747"/>
                    </a:lnTo>
                    <a:lnTo>
                      <a:pt x="860" y="687"/>
                    </a:lnTo>
                    <a:lnTo>
                      <a:pt x="860" y="629"/>
                    </a:lnTo>
                    <a:lnTo>
                      <a:pt x="857" y="569"/>
                    </a:lnTo>
                    <a:lnTo>
                      <a:pt x="852" y="509"/>
                    </a:lnTo>
                    <a:lnTo>
                      <a:pt x="845" y="449"/>
                    </a:lnTo>
                    <a:lnTo>
                      <a:pt x="832" y="392"/>
                    </a:lnTo>
                    <a:lnTo>
                      <a:pt x="817" y="334"/>
                    </a:lnTo>
                    <a:lnTo>
                      <a:pt x="800" y="277"/>
                    </a:lnTo>
                    <a:lnTo>
                      <a:pt x="777" y="220"/>
                    </a:lnTo>
                    <a:lnTo>
                      <a:pt x="755" y="165"/>
                    </a:lnTo>
                    <a:lnTo>
                      <a:pt x="727" y="11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45">
                <a:extLst>
                  <a:ext uri="{FF2B5EF4-FFF2-40B4-BE49-F238E27FC236}">
                    <a16:creationId xmlns:a16="http://schemas.microsoft.com/office/drawing/2014/main" id="{B32E8992-0831-4714-9CDD-4B0F58A5B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62" y="874380"/>
                <a:ext cx="464871" cy="838740"/>
              </a:xfrm>
              <a:custGeom>
                <a:avLst/>
                <a:gdLst/>
                <a:ahLst/>
                <a:cxnLst>
                  <a:cxn ang="0">
                    <a:pos x="745" y="70"/>
                  </a:cxn>
                  <a:cxn ang="0">
                    <a:pos x="720" y="50"/>
                  </a:cxn>
                  <a:cxn ang="0">
                    <a:pos x="692" y="30"/>
                  </a:cxn>
                  <a:cxn ang="0">
                    <a:pos x="667" y="8"/>
                  </a:cxn>
                  <a:cxn ang="0">
                    <a:pos x="702" y="55"/>
                  </a:cxn>
                  <a:cxn ang="0">
                    <a:pos x="787" y="178"/>
                  </a:cxn>
                  <a:cxn ang="0">
                    <a:pos x="855" y="308"/>
                  </a:cxn>
                  <a:cxn ang="0">
                    <a:pos x="902" y="445"/>
                  </a:cxn>
                  <a:cxn ang="0">
                    <a:pos x="930" y="587"/>
                  </a:cxn>
                  <a:cxn ang="0">
                    <a:pos x="937" y="732"/>
                  </a:cxn>
                  <a:cxn ang="0">
                    <a:pos x="927" y="877"/>
                  </a:cxn>
                  <a:cxn ang="0">
                    <a:pos x="895" y="1022"/>
                  </a:cxn>
                  <a:cxn ang="0">
                    <a:pos x="860" y="1127"/>
                  </a:cxn>
                  <a:cxn ang="0">
                    <a:pos x="827" y="1195"/>
                  </a:cxn>
                  <a:cxn ang="0">
                    <a:pos x="792" y="1260"/>
                  </a:cxn>
                  <a:cxn ang="0">
                    <a:pos x="752" y="1322"/>
                  </a:cxn>
                  <a:cxn ang="0">
                    <a:pos x="710" y="1382"/>
                  </a:cxn>
                  <a:cxn ang="0">
                    <a:pos x="662" y="1437"/>
                  </a:cxn>
                  <a:cxn ang="0">
                    <a:pos x="613" y="1490"/>
                  </a:cxn>
                  <a:cxn ang="0">
                    <a:pos x="560" y="1537"/>
                  </a:cxn>
                  <a:cxn ang="0">
                    <a:pos x="503" y="1582"/>
                  </a:cxn>
                  <a:cxn ang="0">
                    <a:pos x="443" y="1622"/>
                  </a:cxn>
                  <a:cxn ang="0">
                    <a:pos x="380" y="1659"/>
                  </a:cxn>
                  <a:cxn ang="0">
                    <a:pos x="315" y="1692"/>
                  </a:cxn>
                  <a:cxn ang="0">
                    <a:pos x="248" y="1717"/>
                  </a:cxn>
                  <a:cxn ang="0">
                    <a:pos x="180" y="1742"/>
                  </a:cxn>
                  <a:cxn ang="0">
                    <a:pos x="110" y="1759"/>
                  </a:cxn>
                  <a:cxn ang="0">
                    <a:pos x="38" y="1772"/>
                  </a:cxn>
                  <a:cxn ang="0">
                    <a:pos x="10" y="1777"/>
                  </a:cxn>
                  <a:cxn ang="0">
                    <a:pos x="33" y="1779"/>
                  </a:cxn>
                  <a:cxn ang="0">
                    <a:pos x="55" y="1779"/>
                  </a:cxn>
                  <a:cxn ang="0">
                    <a:pos x="80" y="1782"/>
                  </a:cxn>
                  <a:cxn ang="0">
                    <a:pos x="95" y="1782"/>
                  </a:cxn>
                  <a:cxn ang="0">
                    <a:pos x="108" y="1782"/>
                  </a:cxn>
                  <a:cxn ang="0">
                    <a:pos x="115" y="1782"/>
                  </a:cxn>
                  <a:cxn ang="0">
                    <a:pos x="128" y="1779"/>
                  </a:cxn>
                  <a:cxn ang="0">
                    <a:pos x="163" y="1772"/>
                  </a:cxn>
                  <a:cxn ang="0">
                    <a:pos x="228" y="1754"/>
                  </a:cxn>
                  <a:cxn ang="0">
                    <a:pos x="288" y="1729"/>
                  </a:cxn>
                  <a:cxn ang="0">
                    <a:pos x="350" y="1702"/>
                  </a:cxn>
                  <a:cxn ang="0">
                    <a:pos x="408" y="1674"/>
                  </a:cxn>
                  <a:cxn ang="0">
                    <a:pos x="465" y="1639"/>
                  </a:cxn>
                  <a:cxn ang="0">
                    <a:pos x="520" y="1602"/>
                  </a:cxn>
                  <a:cxn ang="0">
                    <a:pos x="570" y="1559"/>
                  </a:cxn>
                  <a:cxn ang="0">
                    <a:pos x="620" y="1517"/>
                  </a:cxn>
                  <a:cxn ang="0">
                    <a:pos x="667" y="1472"/>
                  </a:cxn>
                  <a:cxn ang="0">
                    <a:pos x="710" y="1420"/>
                  </a:cxn>
                  <a:cxn ang="0">
                    <a:pos x="752" y="1370"/>
                  </a:cxn>
                  <a:cxn ang="0">
                    <a:pos x="790" y="1312"/>
                  </a:cxn>
                  <a:cxn ang="0">
                    <a:pos x="825" y="1257"/>
                  </a:cxn>
                  <a:cxn ang="0">
                    <a:pos x="855" y="1197"/>
                  </a:cxn>
                  <a:cxn ang="0">
                    <a:pos x="885" y="1135"/>
                  </a:cxn>
                  <a:cxn ang="0">
                    <a:pos x="917" y="1040"/>
                  </a:cxn>
                  <a:cxn ang="0">
                    <a:pos x="950" y="907"/>
                  </a:cxn>
                  <a:cxn ang="0">
                    <a:pos x="962" y="777"/>
                  </a:cxn>
                  <a:cxn ang="0">
                    <a:pos x="962" y="642"/>
                  </a:cxn>
                  <a:cxn ang="0">
                    <a:pos x="942" y="512"/>
                  </a:cxn>
                  <a:cxn ang="0">
                    <a:pos x="910" y="383"/>
                  </a:cxn>
                  <a:cxn ang="0">
                    <a:pos x="860" y="260"/>
                  </a:cxn>
                  <a:cxn ang="0">
                    <a:pos x="795" y="140"/>
                  </a:cxn>
                </a:cxnLst>
                <a:rect l="0" t="0" r="r" b="b"/>
                <a:pathLst>
                  <a:path w="965" h="1782">
                    <a:moveTo>
                      <a:pt x="755" y="83"/>
                    </a:moveTo>
                    <a:lnTo>
                      <a:pt x="745" y="70"/>
                    </a:lnTo>
                    <a:lnTo>
                      <a:pt x="732" y="60"/>
                    </a:lnTo>
                    <a:lnTo>
                      <a:pt x="720" y="50"/>
                    </a:lnTo>
                    <a:lnTo>
                      <a:pt x="707" y="38"/>
                    </a:lnTo>
                    <a:lnTo>
                      <a:pt x="692" y="30"/>
                    </a:lnTo>
                    <a:lnTo>
                      <a:pt x="682" y="20"/>
                    </a:lnTo>
                    <a:lnTo>
                      <a:pt x="667" y="8"/>
                    </a:lnTo>
                    <a:lnTo>
                      <a:pt x="655" y="0"/>
                    </a:lnTo>
                    <a:lnTo>
                      <a:pt x="702" y="55"/>
                    </a:lnTo>
                    <a:lnTo>
                      <a:pt x="747" y="115"/>
                    </a:lnTo>
                    <a:lnTo>
                      <a:pt x="787" y="178"/>
                    </a:lnTo>
                    <a:lnTo>
                      <a:pt x="822" y="243"/>
                    </a:lnTo>
                    <a:lnTo>
                      <a:pt x="855" y="308"/>
                    </a:lnTo>
                    <a:lnTo>
                      <a:pt x="880" y="375"/>
                    </a:lnTo>
                    <a:lnTo>
                      <a:pt x="902" y="445"/>
                    </a:lnTo>
                    <a:lnTo>
                      <a:pt x="920" y="515"/>
                    </a:lnTo>
                    <a:lnTo>
                      <a:pt x="930" y="587"/>
                    </a:lnTo>
                    <a:lnTo>
                      <a:pt x="937" y="660"/>
                    </a:lnTo>
                    <a:lnTo>
                      <a:pt x="937" y="732"/>
                    </a:lnTo>
                    <a:lnTo>
                      <a:pt x="935" y="805"/>
                    </a:lnTo>
                    <a:lnTo>
                      <a:pt x="927" y="877"/>
                    </a:lnTo>
                    <a:lnTo>
                      <a:pt x="915" y="950"/>
                    </a:lnTo>
                    <a:lnTo>
                      <a:pt x="895" y="1022"/>
                    </a:lnTo>
                    <a:lnTo>
                      <a:pt x="872" y="1092"/>
                    </a:lnTo>
                    <a:lnTo>
                      <a:pt x="860" y="1127"/>
                    </a:lnTo>
                    <a:lnTo>
                      <a:pt x="845" y="1162"/>
                    </a:lnTo>
                    <a:lnTo>
                      <a:pt x="827" y="1195"/>
                    </a:lnTo>
                    <a:lnTo>
                      <a:pt x="812" y="1227"/>
                    </a:lnTo>
                    <a:lnTo>
                      <a:pt x="792" y="1260"/>
                    </a:lnTo>
                    <a:lnTo>
                      <a:pt x="772" y="1292"/>
                    </a:lnTo>
                    <a:lnTo>
                      <a:pt x="752" y="1322"/>
                    </a:lnTo>
                    <a:lnTo>
                      <a:pt x="732" y="1352"/>
                    </a:lnTo>
                    <a:lnTo>
                      <a:pt x="710" y="1382"/>
                    </a:lnTo>
                    <a:lnTo>
                      <a:pt x="687" y="1410"/>
                    </a:lnTo>
                    <a:lnTo>
                      <a:pt x="662" y="1437"/>
                    </a:lnTo>
                    <a:lnTo>
                      <a:pt x="640" y="1462"/>
                    </a:lnTo>
                    <a:lnTo>
                      <a:pt x="613" y="1490"/>
                    </a:lnTo>
                    <a:lnTo>
                      <a:pt x="588" y="1512"/>
                    </a:lnTo>
                    <a:lnTo>
                      <a:pt x="560" y="1537"/>
                    </a:lnTo>
                    <a:lnTo>
                      <a:pt x="533" y="1559"/>
                    </a:lnTo>
                    <a:lnTo>
                      <a:pt x="503" y="1582"/>
                    </a:lnTo>
                    <a:lnTo>
                      <a:pt x="473" y="1602"/>
                    </a:lnTo>
                    <a:lnTo>
                      <a:pt x="443" y="1622"/>
                    </a:lnTo>
                    <a:lnTo>
                      <a:pt x="413" y="1639"/>
                    </a:lnTo>
                    <a:lnTo>
                      <a:pt x="380" y="1659"/>
                    </a:lnTo>
                    <a:lnTo>
                      <a:pt x="348" y="1674"/>
                    </a:lnTo>
                    <a:lnTo>
                      <a:pt x="315" y="1692"/>
                    </a:lnTo>
                    <a:lnTo>
                      <a:pt x="283" y="1704"/>
                    </a:lnTo>
                    <a:lnTo>
                      <a:pt x="248" y="1717"/>
                    </a:lnTo>
                    <a:lnTo>
                      <a:pt x="215" y="1729"/>
                    </a:lnTo>
                    <a:lnTo>
                      <a:pt x="180" y="1742"/>
                    </a:lnTo>
                    <a:lnTo>
                      <a:pt x="145" y="1752"/>
                    </a:lnTo>
                    <a:lnTo>
                      <a:pt x="110" y="1759"/>
                    </a:lnTo>
                    <a:lnTo>
                      <a:pt x="73" y="1767"/>
                    </a:lnTo>
                    <a:lnTo>
                      <a:pt x="38" y="1772"/>
                    </a:lnTo>
                    <a:lnTo>
                      <a:pt x="0" y="1777"/>
                    </a:lnTo>
                    <a:lnTo>
                      <a:pt x="10" y="1777"/>
                    </a:lnTo>
                    <a:lnTo>
                      <a:pt x="23" y="1779"/>
                    </a:lnTo>
                    <a:lnTo>
                      <a:pt x="33" y="1779"/>
                    </a:lnTo>
                    <a:lnTo>
                      <a:pt x="45" y="1779"/>
                    </a:lnTo>
                    <a:lnTo>
                      <a:pt x="55" y="1779"/>
                    </a:lnTo>
                    <a:lnTo>
                      <a:pt x="68" y="1782"/>
                    </a:lnTo>
                    <a:lnTo>
                      <a:pt x="80" y="1782"/>
                    </a:lnTo>
                    <a:lnTo>
                      <a:pt x="93" y="1782"/>
                    </a:lnTo>
                    <a:lnTo>
                      <a:pt x="95" y="1782"/>
                    </a:lnTo>
                    <a:lnTo>
                      <a:pt x="100" y="1782"/>
                    </a:lnTo>
                    <a:lnTo>
                      <a:pt x="108" y="1782"/>
                    </a:lnTo>
                    <a:lnTo>
                      <a:pt x="113" y="1782"/>
                    </a:lnTo>
                    <a:lnTo>
                      <a:pt x="115" y="1782"/>
                    </a:lnTo>
                    <a:lnTo>
                      <a:pt x="123" y="1782"/>
                    </a:lnTo>
                    <a:lnTo>
                      <a:pt x="128" y="1779"/>
                    </a:lnTo>
                    <a:lnTo>
                      <a:pt x="130" y="1779"/>
                    </a:lnTo>
                    <a:lnTo>
                      <a:pt x="163" y="1772"/>
                    </a:lnTo>
                    <a:lnTo>
                      <a:pt x="195" y="1762"/>
                    </a:lnTo>
                    <a:lnTo>
                      <a:pt x="228" y="1754"/>
                    </a:lnTo>
                    <a:lnTo>
                      <a:pt x="258" y="1742"/>
                    </a:lnTo>
                    <a:lnTo>
                      <a:pt x="288" y="1729"/>
                    </a:lnTo>
                    <a:lnTo>
                      <a:pt x="320" y="1717"/>
                    </a:lnTo>
                    <a:lnTo>
                      <a:pt x="350" y="1702"/>
                    </a:lnTo>
                    <a:lnTo>
                      <a:pt x="380" y="1689"/>
                    </a:lnTo>
                    <a:lnTo>
                      <a:pt x="408" y="1674"/>
                    </a:lnTo>
                    <a:lnTo>
                      <a:pt x="438" y="1654"/>
                    </a:lnTo>
                    <a:lnTo>
                      <a:pt x="465" y="1639"/>
                    </a:lnTo>
                    <a:lnTo>
                      <a:pt x="493" y="1619"/>
                    </a:lnTo>
                    <a:lnTo>
                      <a:pt x="520" y="1602"/>
                    </a:lnTo>
                    <a:lnTo>
                      <a:pt x="545" y="1582"/>
                    </a:lnTo>
                    <a:lnTo>
                      <a:pt x="570" y="1559"/>
                    </a:lnTo>
                    <a:lnTo>
                      <a:pt x="595" y="1540"/>
                    </a:lnTo>
                    <a:lnTo>
                      <a:pt x="620" y="1517"/>
                    </a:lnTo>
                    <a:lnTo>
                      <a:pt x="645" y="1495"/>
                    </a:lnTo>
                    <a:lnTo>
                      <a:pt x="667" y="1472"/>
                    </a:lnTo>
                    <a:lnTo>
                      <a:pt x="690" y="1447"/>
                    </a:lnTo>
                    <a:lnTo>
                      <a:pt x="710" y="1420"/>
                    </a:lnTo>
                    <a:lnTo>
                      <a:pt x="732" y="1395"/>
                    </a:lnTo>
                    <a:lnTo>
                      <a:pt x="752" y="1370"/>
                    </a:lnTo>
                    <a:lnTo>
                      <a:pt x="770" y="1342"/>
                    </a:lnTo>
                    <a:lnTo>
                      <a:pt x="790" y="1312"/>
                    </a:lnTo>
                    <a:lnTo>
                      <a:pt x="807" y="1287"/>
                    </a:lnTo>
                    <a:lnTo>
                      <a:pt x="825" y="1257"/>
                    </a:lnTo>
                    <a:lnTo>
                      <a:pt x="840" y="1227"/>
                    </a:lnTo>
                    <a:lnTo>
                      <a:pt x="855" y="1197"/>
                    </a:lnTo>
                    <a:lnTo>
                      <a:pt x="870" y="1167"/>
                    </a:lnTo>
                    <a:lnTo>
                      <a:pt x="885" y="1135"/>
                    </a:lnTo>
                    <a:lnTo>
                      <a:pt x="895" y="1105"/>
                    </a:lnTo>
                    <a:lnTo>
                      <a:pt x="917" y="1040"/>
                    </a:lnTo>
                    <a:lnTo>
                      <a:pt x="935" y="975"/>
                    </a:lnTo>
                    <a:lnTo>
                      <a:pt x="950" y="907"/>
                    </a:lnTo>
                    <a:lnTo>
                      <a:pt x="957" y="842"/>
                    </a:lnTo>
                    <a:lnTo>
                      <a:pt x="962" y="777"/>
                    </a:lnTo>
                    <a:lnTo>
                      <a:pt x="965" y="710"/>
                    </a:lnTo>
                    <a:lnTo>
                      <a:pt x="962" y="642"/>
                    </a:lnTo>
                    <a:lnTo>
                      <a:pt x="955" y="577"/>
                    </a:lnTo>
                    <a:lnTo>
                      <a:pt x="942" y="512"/>
                    </a:lnTo>
                    <a:lnTo>
                      <a:pt x="927" y="447"/>
                    </a:lnTo>
                    <a:lnTo>
                      <a:pt x="910" y="383"/>
                    </a:lnTo>
                    <a:lnTo>
                      <a:pt x="887" y="320"/>
                    </a:lnTo>
                    <a:lnTo>
                      <a:pt x="860" y="260"/>
                    </a:lnTo>
                    <a:lnTo>
                      <a:pt x="830" y="198"/>
                    </a:lnTo>
                    <a:lnTo>
                      <a:pt x="795" y="140"/>
                    </a:lnTo>
                    <a:lnTo>
                      <a:pt x="755" y="83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46">
                <a:extLst>
                  <a:ext uri="{FF2B5EF4-FFF2-40B4-BE49-F238E27FC236}">
                    <a16:creationId xmlns:a16="http://schemas.microsoft.com/office/drawing/2014/main" id="{FF70E61C-DB36-4CC6-B06D-DA17CE85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27" y="843493"/>
                <a:ext cx="510898" cy="867251"/>
              </a:xfrm>
              <a:custGeom>
                <a:avLst/>
                <a:gdLst/>
                <a:ahLst/>
                <a:cxnLst>
                  <a:cxn ang="0">
                    <a:pos x="762" y="57"/>
                  </a:cxn>
                  <a:cxn ang="0">
                    <a:pos x="737" y="40"/>
                  </a:cxn>
                  <a:cxn ang="0">
                    <a:pos x="710" y="22"/>
                  </a:cxn>
                  <a:cxn ang="0">
                    <a:pos x="682" y="7"/>
                  </a:cxn>
                  <a:cxn ang="0">
                    <a:pos x="727" y="55"/>
                  </a:cxn>
                  <a:cxn ang="0">
                    <a:pos x="829" y="175"/>
                  </a:cxn>
                  <a:cxn ang="0">
                    <a:pos x="914" y="305"/>
                  </a:cxn>
                  <a:cxn ang="0">
                    <a:pos x="977" y="450"/>
                  </a:cxn>
                  <a:cxn ang="0">
                    <a:pos x="1017" y="599"/>
                  </a:cxn>
                  <a:cxn ang="0">
                    <a:pos x="1032" y="754"/>
                  </a:cxn>
                  <a:cxn ang="0">
                    <a:pos x="1027" y="912"/>
                  </a:cxn>
                  <a:cxn ang="0">
                    <a:pos x="997" y="1067"/>
                  </a:cxn>
                  <a:cxn ang="0">
                    <a:pos x="957" y="1182"/>
                  </a:cxn>
                  <a:cxn ang="0">
                    <a:pos x="924" y="1254"/>
                  </a:cxn>
                  <a:cxn ang="0">
                    <a:pos x="884" y="1327"/>
                  </a:cxn>
                  <a:cxn ang="0">
                    <a:pos x="842" y="1392"/>
                  </a:cxn>
                  <a:cxn ang="0">
                    <a:pos x="794" y="1454"/>
                  </a:cxn>
                  <a:cxn ang="0">
                    <a:pos x="742" y="1512"/>
                  </a:cxn>
                  <a:cxn ang="0">
                    <a:pos x="685" y="1564"/>
                  </a:cxn>
                  <a:cxn ang="0">
                    <a:pos x="625" y="1614"/>
                  </a:cxn>
                  <a:cxn ang="0">
                    <a:pos x="560" y="1659"/>
                  </a:cxn>
                  <a:cxn ang="0">
                    <a:pos x="495" y="1699"/>
                  </a:cxn>
                  <a:cxn ang="0">
                    <a:pos x="425" y="1734"/>
                  </a:cxn>
                  <a:cxn ang="0">
                    <a:pos x="352" y="1764"/>
                  </a:cxn>
                  <a:cxn ang="0">
                    <a:pos x="277" y="1786"/>
                  </a:cxn>
                  <a:cxn ang="0">
                    <a:pos x="200" y="1806"/>
                  </a:cxn>
                  <a:cxn ang="0">
                    <a:pos x="122" y="1819"/>
                  </a:cxn>
                  <a:cxn ang="0">
                    <a:pos x="40" y="1824"/>
                  </a:cxn>
                  <a:cxn ang="0">
                    <a:pos x="15" y="1829"/>
                  </a:cxn>
                  <a:cxn ang="0">
                    <a:pos x="45" y="1834"/>
                  </a:cxn>
                  <a:cxn ang="0">
                    <a:pos x="77" y="1839"/>
                  </a:cxn>
                  <a:cxn ang="0">
                    <a:pos x="107" y="1841"/>
                  </a:cxn>
                  <a:cxn ang="0">
                    <a:pos x="160" y="1839"/>
                  </a:cxn>
                  <a:cxn ang="0">
                    <a:pos x="232" y="1826"/>
                  </a:cxn>
                  <a:cxn ang="0">
                    <a:pos x="302" y="1809"/>
                  </a:cxn>
                  <a:cxn ang="0">
                    <a:pos x="370" y="1784"/>
                  </a:cxn>
                  <a:cxn ang="0">
                    <a:pos x="437" y="1759"/>
                  </a:cxn>
                  <a:cxn ang="0">
                    <a:pos x="502" y="1726"/>
                  </a:cxn>
                  <a:cxn ang="0">
                    <a:pos x="565" y="1689"/>
                  </a:cxn>
                  <a:cxn ang="0">
                    <a:pos x="625" y="1649"/>
                  </a:cxn>
                  <a:cxn ang="0">
                    <a:pos x="682" y="1604"/>
                  </a:cxn>
                  <a:cxn ang="0">
                    <a:pos x="735" y="1557"/>
                  </a:cxn>
                  <a:cxn ang="0">
                    <a:pos x="784" y="1504"/>
                  </a:cxn>
                  <a:cxn ang="0">
                    <a:pos x="832" y="1449"/>
                  </a:cxn>
                  <a:cxn ang="0">
                    <a:pos x="874" y="1389"/>
                  </a:cxn>
                  <a:cxn ang="0">
                    <a:pos x="914" y="1327"/>
                  </a:cxn>
                  <a:cxn ang="0">
                    <a:pos x="949" y="1262"/>
                  </a:cxn>
                  <a:cxn ang="0">
                    <a:pos x="982" y="1194"/>
                  </a:cxn>
                  <a:cxn ang="0">
                    <a:pos x="1017" y="1089"/>
                  </a:cxn>
                  <a:cxn ang="0">
                    <a:pos x="1049" y="944"/>
                  </a:cxn>
                  <a:cxn ang="0">
                    <a:pos x="1059" y="799"/>
                  </a:cxn>
                  <a:cxn ang="0">
                    <a:pos x="1052" y="654"/>
                  </a:cxn>
                  <a:cxn ang="0">
                    <a:pos x="1024" y="512"/>
                  </a:cxn>
                  <a:cxn ang="0">
                    <a:pos x="977" y="375"/>
                  </a:cxn>
                  <a:cxn ang="0">
                    <a:pos x="909" y="245"/>
                  </a:cxn>
                  <a:cxn ang="0">
                    <a:pos x="824" y="122"/>
                  </a:cxn>
                </a:cxnLst>
                <a:rect l="0" t="0" r="r" b="b"/>
                <a:pathLst>
                  <a:path w="1059" h="1844">
                    <a:moveTo>
                      <a:pt x="777" y="67"/>
                    </a:moveTo>
                    <a:lnTo>
                      <a:pt x="762" y="57"/>
                    </a:lnTo>
                    <a:lnTo>
                      <a:pt x="750" y="50"/>
                    </a:lnTo>
                    <a:lnTo>
                      <a:pt x="737" y="40"/>
                    </a:lnTo>
                    <a:lnTo>
                      <a:pt x="722" y="32"/>
                    </a:lnTo>
                    <a:lnTo>
                      <a:pt x="710" y="22"/>
                    </a:lnTo>
                    <a:lnTo>
                      <a:pt x="697" y="15"/>
                    </a:lnTo>
                    <a:lnTo>
                      <a:pt x="682" y="7"/>
                    </a:lnTo>
                    <a:lnTo>
                      <a:pt x="667" y="0"/>
                    </a:lnTo>
                    <a:lnTo>
                      <a:pt x="727" y="55"/>
                    </a:lnTo>
                    <a:lnTo>
                      <a:pt x="782" y="112"/>
                    </a:lnTo>
                    <a:lnTo>
                      <a:pt x="829" y="175"/>
                    </a:lnTo>
                    <a:lnTo>
                      <a:pt x="874" y="240"/>
                    </a:lnTo>
                    <a:lnTo>
                      <a:pt x="914" y="305"/>
                    </a:lnTo>
                    <a:lnTo>
                      <a:pt x="949" y="377"/>
                    </a:lnTo>
                    <a:lnTo>
                      <a:pt x="977" y="450"/>
                    </a:lnTo>
                    <a:lnTo>
                      <a:pt x="999" y="522"/>
                    </a:lnTo>
                    <a:lnTo>
                      <a:pt x="1017" y="599"/>
                    </a:lnTo>
                    <a:lnTo>
                      <a:pt x="1027" y="674"/>
                    </a:lnTo>
                    <a:lnTo>
                      <a:pt x="1032" y="754"/>
                    </a:lnTo>
                    <a:lnTo>
                      <a:pt x="1032" y="832"/>
                    </a:lnTo>
                    <a:lnTo>
                      <a:pt x="1027" y="912"/>
                    </a:lnTo>
                    <a:lnTo>
                      <a:pt x="1014" y="989"/>
                    </a:lnTo>
                    <a:lnTo>
                      <a:pt x="997" y="1067"/>
                    </a:lnTo>
                    <a:lnTo>
                      <a:pt x="972" y="1144"/>
                    </a:lnTo>
                    <a:lnTo>
                      <a:pt x="957" y="1182"/>
                    </a:lnTo>
                    <a:lnTo>
                      <a:pt x="939" y="1219"/>
                    </a:lnTo>
                    <a:lnTo>
                      <a:pt x="924" y="1254"/>
                    </a:lnTo>
                    <a:lnTo>
                      <a:pt x="904" y="1292"/>
                    </a:lnTo>
                    <a:lnTo>
                      <a:pt x="884" y="1327"/>
                    </a:lnTo>
                    <a:lnTo>
                      <a:pt x="862" y="1359"/>
                    </a:lnTo>
                    <a:lnTo>
                      <a:pt x="842" y="1392"/>
                    </a:lnTo>
                    <a:lnTo>
                      <a:pt x="819" y="1424"/>
                    </a:lnTo>
                    <a:lnTo>
                      <a:pt x="794" y="1454"/>
                    </a:lnTo>
                    <a:lnTo>
                      <a:pt x="767" y="1484"/>
                    </a:lnTo>
                    <a:lnTo>
                      <a:pt x="742" y="1512"/>
                    </a:lnTo>
                    <a:lnTo>
                      <a:pt x="715" y="1539"/>
                    </a:lnTo>
                    <a:lnTo>
                      <a:pt x="685" y="1564"/>
                    </a:lnTo>
                    <a:lnTo>
                      <a:pt x="655" y="1592"/>
                    </a:lnTo>
                    <a:lnTo>
                      <a:pt x="625" y="1614"/>
                    </a:lnTo>
                    <a:lnTo>
                      <a:pt x="592" y="1636"/>
                    </a:lnTo>
                    <a:lnTo>
                      <a:pt x="560" y="1659"/>
                    </a:lnTo>
                    <a:lnTo>
                      <a:pt x="527" y="1679"/>
                    </a:lnTo>
                    <a:lnTo>
                      <a:pt x="495" y="1699"/>
                    </a:lnTo>
                    <a:lnTo>
                      <a:pt x="460" y="1716"/>
                    </a:lnTo>
                    <a:lnTo>
                      <a:pt x="425" y="1734"/>
                    </a:lnTo>
                    <a:lnTo>
                      <a:pt x="387" y="1749"/>
                    </a:lnTo>
                    <a:lnTo>
                      <a:pt x="352" y="1764"/>
                    </a:lnTo>
                    <a:lnTo>
                      <a:pt x="315" y="1776"/>
                    </a:lnTo>
                    <a:lnTo>
                      <a:pt x="277" y="1786"/>
                    </a:lnTo>
                    <a:lnTo>
                      <a:pt x="237" y="1796"/>
                    </a:lnTo>
                    <a:lnTo>
                      <a:pt x="200" y="1806"/>
                    </a:lnTo>
                    <a:lnTo>
                      <a:pt x="160" y="1811"/>
                    </a:lnTo>
                    <a:lnTo>
                      <a:pt x="122" y="1819"/>
                    </a:lnTo>
                    <a:lnTo>
                      <a:pt x="80" y="1821"/>
                    </a:lnTo>
                    <a:lnTo>
                      <a:pt x="40" y="1824"/>
                    </a:lnTo>
                    <a:lnTo>
                      <a:pt x="0" y="1824"/>
                    </a:lnTo>
                    <a:lnTo>
                      <a:pt x="15" y="1829"/>
                    </a:lnTo>
                    <a:lnTo>
                      <a:pt x="30" y="1831"/>
                    </a:lnTo>
                    <a:lnTo>
                      <a:pt x="45" y="1834"/>
                    </a:lnTo>
                    <a:lnTo>
                      <a:pt x="60" y="1836"/>
                    </a:lnTo>
                    <a:lnTo>
                      <a:pt x="77" y="1839"/>
                    </a:lnTo>
                    <a:lnTo>
                      <a:pt x="90" y="1841"/>
                    </a:lnTo>
                    <a:lnTo>
                      <a:pt x="107" y="1841"/>
                    </a:lnTo>
                    <a:lnTo>
                      <a:pt x="122" y="1844"/>
                    </a:lnTo>
                    <a:lnTo>
                      <a:pt x="160" y="1839"/>
                    </a:lnTo>
                    <a:lnTo>
                      <a:pt x="195" y="1834"/>
                    </a:lnTo>
                    <a:lnTo>
                      <a:pt x="232" y="1826"/>
                    </a:lnTo>
                    <a:lnTo>
                      <a:pt x="267" y="1819"/>
                    </a:lnTo>
                    <a:lnTo>
                      <a:pt x="302" y="1809"/>
                    </a:lnTo>
                    <a:lnTo>
                      <a:pt x="337" y="1796"/>
                    </a:lnTo>
                    <a:lnTo>
                      <a:pt x="370" y="1784"/>
                    </a:lnTo>
                    <a:lnTo>
                      <a:pt x="405" y="1771"/>
                    </a:lnTo>
                    <a:lnTo>
                      <a:pt x="437" y="1759"/>
                    </a:lnTo>
                    <a:lnTo>
                      <a:pt x="470" y="1741"/>
                    </a:lnTo>
                    <a:lnTo>
                      <a:pt x="502" y="1726"/>
                    </a:lnTo>
                    <a:lnTo>
                      <a:pt x="535" y="1706"/>
                    </a:lnTo>
                    <a:lnTo>
                      <a:pt x="565" y="1689"/>
                    </a:lnTo>
                    <a:lnTo>
                      <a:pt x="595" y="1669"/>
                    </a:lnTo>
                    <a:lnTo>
                      <a:pt x="625" y="1649"/>
                    </a:lnTo>
                    <a:lnTo>
                      <a:pt x="655" y="1626"/>
                    </a:lnTo>
                    <a:lnTo>
                      <a:pt x="682" y="1604"/>
                    </a:lnTo>
                    <a:lnTo>
                      <a:pt x="710" y="1579"/>
                    </a:lnTo>
                    <a:lnTo>
                      <a:pt x="735" y="1557"/>
                    </a:lnTo>
                    <a:lnTo>
                      <a:pt x="762" y="1529"/>
                    </a:lnTo>
                    <a:lnTo>
                      <a:pt x="784" y="1504"/>
                    </a:lnTo>
                    <a:lnTo>
                      <a:pt x="809" y="1477"/>
                    </a:lnTo>
                    <a:lnTo>
                      <a:pt x="832" y="1449"/>
                    </a:lnTo>
                    <a:lnTo>
                      <a:pt x="854" y="1419"/>
                    </a:lnTo>
                    <a:lnTo>
                      <a:pt x="874" y="1389"/>
                    </a:lnTo>
                    <a:lnTo>
                      <a:pt x="894" y="1359"/>
                    </a:lnTo>
                    <a:lnTo>
                      <a:pt x="914" y="1327"/>
                    </a:lnTo>
                    <a:lnTo>
                      <a:pt x="934" y="1294"/>
                    </a:lnTo>
                    <a:lnTo>
                      <a:pt x="949" y="1262"/>
                    </a:lnTo>
                    <a:lnTo>
                      <a:pt x="967" y="1229"/>
                    </a:lnTo>
                    <a:lnTo>
                      <a:pt x="982" y="1194"/>
                    </a:lnTo>
                    <a:lnTo>
                      <a:pt x="994" y="1159"/>
                    </a:lnTo>
                    <a:lnTo>
                      <a:pt x="1017" y="1089"/>
                    </a:lnTo>
                    <a:lnTo>
                      <a:pt x="1037" y="1017"/>
                    </a:lnTo>
                    <a:lnTo>
                      <a:pt x="1049" y="944"/>
                    </a:lnTo>
                    <a:lnTo>
                      <a:pt x="1057" y="872"/>
                    </a:lnTo>
                    <a:lnTo>
                      <a:pt x="1059" y="799"/>
                    </a:lnTo>
                    <a:lnTo>
                      <a:pt x="1059" y="727"/>
                    </a:lnTo>
                    <a:lnTo>
                      <a:pt x="1052" y="654"/>
                    </a:lnTo>
                    <a:lnTo>
                      <a:pt x="1042" y="582"/>
                    </a:lnTo>
                    <a:lnTo>
                      <a:pt x="1024" y="512"/>
                    </a:lnTo>
                    <a:lnTo>
                      <a:pt x="1002" y="442"/>
                    </a:lnTo>
                    <a:lnTo>
                      <a:pt x="977" y="375"/>
                    </a:lnTo>
                    <a:lnTo>
                      <a:pt x="944" y="310"/>
                    </a:lnTo>
                    <a:lnTo>
                      <a:pt x="909" y="245"/>
                    </a:lnTo>
                    <a:lnTo>
                      <a:pt x="869" y="182"/>
                    </a:lnTo>
                    <a:lnTo>
                      <a:pt x="824" y="122"/>
                    </a:lnTo>
                    <a:lnTo>
                      <a:pt x="777" y="6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47">
                <a:extLst>
                  <a:ext uri="{FF2B5EF4-FFF2-40B4-BE49-F238E27FC236}">
                    <a16:creationId xmlns:a16="http://schemas.microsoft.com/office/drawing/2014/main" id="{79E796BD-1410-4D6B-BC75-C26AC9CF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95" y="817355"/>
                <a:ext cx="550022" cy="886261"/>
              </a:xfrm>
              <a:custGeom>
                <a:avLst/>
                <a:gdLst/>
                <a:ahLst/>
                <a:cxnLst>
                  <a:cxn ang="0">
                    <a:pos x="753" y="35"/>
                  </a:cxn>
                  <a:cxn ang="0">
                    <a:pos x="710" y="17"/>
                  </a:cxn>
                  <a:cxn ang="0">
                    <a:pos x="670" y="0"/>
                  </a:cxn>
                  <a:cxn ang="0">
                    <a:pos x="773" y="77"/>
                  </a:cxn>
                  <a:cxn ang="0">
                    <a:pos x="863" y="165"/>
                  </a:cxn>
                  <a:cxn ang="0">
                    <a:pos x="940" y="262"/>
                  </a:cxn>
                  <a:cxn ang="0">
                    <a:pos x="1005" y="370"/>
                  </a:cxn>
                  <a:cxn ang="0">
                    <a:pos x="1055" y="482"/>
                  </a:cxn>
                  <a:cxn ang="0">
                    <a:pos x="1092" y="599"/>
                  </a:cxn>
                  <a:cxn ang="0">
                    <a:pos x="1112" y="722"/>
                  </a:cxn>
                  <a:cxn ang="0">
                    <a:pos x="1120" y="847"/>
                  </a:cxn>
                  <a:cxn ang="0">
                    <a:pos x="1112" y="972"/>
                  </a:cxn>
                  <a:cxn ang="0">
                    <a:pos x="1087" y="1097"/>
                  </a:cxn>
                  <a:cxn ang="0">
                    <a:pos x="1045" y="1222"/>
                  </a:cxn>
                  <a:cxn ang="0">
                    <a:pos x="990" y="1337"/>
                  </a:cxn>
                  <a:cxn ang="0">
                    <a:pos x="920" y="1442"/>
                  </a:cxn>
                  <a:cxn ang="0">
                    <a:pos x="840" y="1537"/>
                  </a:cxn>
                  <a:cxn ang="0">
                    <a:pos x="748" y="1622"/>
                  </a:cxn>
                  <a:cxn ang="0">
                    <a:pos x="648" y="1694"/>
                  </a:cxn>
                  <a:cxn ang="0">
                    <a:pos x="538" y="1754"/>
                  </a:cxn>
                  <a:cxn ang="0">
                    <a:pos x="420" y="1799"/>
                  </a:cxn>
                  <a:cxn ang="0">
                    <a:pos x="300" y="1829"/>
                  </a:cxn>
                  <a:cxn ang="0">
                    <a:pos x="173" y="1846"/>
                  </a:cxn>
                  <a:cxn ang="0">
                    <a:pos x="43" y="1846"/>
                  </a:cxn>
                  <a:cxn ang="0">
                    <a:pos x="28" y="1851"/>
                  </a:cxn>
                  <a:cxn ang="0">
                    <a:pos x="70" y="1864"/>
                  </a:cxn>
                  <a:cxn ang="0">
                    <a:pos x="113" y="1874"/>
                  </a:cxn>
                  <a:cxn ang="0">
                    <a:pos x="235" y="1869"/>
                  </a:cxn>
                  <a:cxn ang="0">
                    <a:pos x="350" y="1846"/>
                  </a:cxn>
                  <a:cxn ang="0">
                    <a:pos x="465" y="1814"/>
                  </a:cxn>
                  <a:cxn ang="0">
                    <a:pos x="573" y="1766"/>
                  </a:cxn>
                  <a:cxn ang="0">
                    <a:pos x="673" y="1709"/>
                  </a:cxn>
                  <a:cxn ang="0">
                    <a:pos x="768" y="1642"/>
                  </a:cxn>
                  <a:cxn ang="0">
                    <a:pos x="855" y="1562"/>
                  </a:cxn>
                  <a:cxn ang="0">
                    <a:pos x="932" y="1474"/>
                  </a:cxn>
                  <a:cxn ang="0">
                    <a:pos x="997" y="1377"/>
                  </a:cxn>
                  <a:cxn ang="0">
                    <a:pos x="1052" y="1269"/>
                  </a:cxn>
                  <a:cxn ang="0">
                    <a:pos x="1110" y="1117"/>
                  </a:cxn>
                  <a:cxn ang="0">
                    <a:pos x="1145" y="882"/>
                  </a:cxn>
                  <a:cxn ang="0">
                    <a:pos x="1130" y="649"/>
                  </a:cxn>
                  <a:cxn ang="0">
                    <a:pos x="1062" y="427"/>
                  </a:cxn>
                  <a:cxn ang="0">
                    <a:pos x="942" y="225"/>
                  </a:cxn>
                  <a:cxn ang="0">
                    <a:pos x="780" y="50"/>
                  </a:cxn>
                </a:cxnLst>
                <a:rect l="0" t="0" r="r" b="b"/>
                <a:pathLst>
                  <a:path w="1145" h="1874">
                    <a:moveTo>
                      <a:pt x="780" y="50"/>
                    </a:moveTo>
                    <a:lnTo>
                      <a:pt x="768" y="42"/>
                    </a:lnTo>
                    <a:lnTo>
                      <a:pt x="753" y="35"/>
                    </a:lnTo>
                    <a:lnTo>
                      <a:pt x="740" y="30"/>
                    </a:lnTo>
                    <a:lnTo>
                      <a:pt x="725" y="22"/>
                    </a:lnTo>
                    <a:lnTo>
                      <a:pt x="710" y="17"/>
                    </a:lnTo>
                    <a:lnTo>
                      <a:pt x="698" y="10"/>
                    </a:lnTo>
                    <a:lnTo>
                      <a:pt x="685" y="5"/>
                    </a:lnTo>
                    <a:lnTo>
                      <a:pt x="670" y="0"/>
                    </a:lnTo>
                    <a:lnTo>
                      <a:pt x="705" y="25"/>
                    </a:lnTo>
                    <a:lnTo>
                      <a:pt x="740" y="50"/>
                    </a:lnTo>
                    <a:lnTo>
                      <a:pt x="773" y="77"/>
                    </a:lnTo>
                    <a:lnTo>
                      <a:pt x="803" y="105"/>
                    </a:lnTo>
                    <a:lnTo>
                      <a:pt x="833" y="135"/>
                    </a:lnTo>
                    <a:lnTo>
                      <a:pt x="863" y="165"/>
                    </a:lnTo>
                    <a:lnTo>
                      <a:pt x="890" y="197"/>
                    </a:lnTo>
                    <a:lnTo>
                      <a:pt x="917" y="230"/>
                    </a:lnTo>
                    <a:lnTo>
                      <a:pt x="940" y="262"/>
                    </a:lnTo>
                    <a:lnTo>
                      <a:pt x="962" y="297"/>
                    </a:lnTo>
                    <a:lnTo>
                      <a:pt x="985" y="332"/>
                    </a:lnTo>
                    <a:lnTo>
                      <a:pt x="1005" y="370"/>
                    </a:lnTo>
                    <a:lnTo>
                      <a:pt x="1022" y="405"/>
                    </a:lnTo>
                    <a:lnTo>
                      <a:pt x="1040" y="445"/>
                    </a:lnTo>
                    <a:lnTo>
                      <a:pt x="1055" y="482"/>
                    </a:lnTo>
                    <a:lnTo>
                      <a:pt x="1067" y="520"/>
                    </a:lnTo>
                    <a:lnTo>
                      <a:pt x="1080" y="559"/>
                    </a:lnTo>
                    <a:lnTo>
                      <a:pt x="1092" y="599"/>
                    </a:lnTo>
                    <a:lnTo>
                      <a:pt x="1100" y="639"/>
                    </a:lnTo>
                    <a:lnTo>
                      <a:pt x="1107" y="682"/>
                    </a:lnTo>
                    <a:lnTo>
                      <a:pt x="1112" y="722"/>
                    </a:lnTo>
                    <a:lnTo>
                      <a:pt x="1117" y="762"/>
                    </a:lnTo>
                    <a:lnTo>
                      <a:pt x="1120" y="804"/>
                    </a:lnTo>
                    <a:lnTo>
                      <a:pt x="1120" y="847"/>
                    </a:lnTo>
                    <a:lnTo>
                      <a:pt x="1120" y="887"/>
                    </a:lnTo>
                    <a:lnTo>
                      <a:pt x="1115" y="929"/>
                    </a:lnTo>
                    <a:lnTo>
                      <a:pt x="1112" y="972"/>
                    </a:lnTo>
                    <a:lnTo>
                      <a:pt x="1105" y="1014"/>
                    </a:lnTo>
                    <a:lnTo>
                      <a:pt x="1097" y="1054"/>
                    </a:lnTo>
                    <a:lnTo>
                      <a:pt x="1087" y="1097"/>
                    </a:lnTo>
                    <a:lnTo>
                      <a:pt x="1075" y="1139"/>
                    </a:lnTo>
                    <a:lnTo>
                      <a:pt x="1062" y="1179"/>
                    </a:lnTo>
                    <a:lnTo>
                      <a:pt x="1045" y="1222"/>
                    </a:lnTo>
                    <a:lnTo>
                      <a:pt x="1027" y="1259"/>
                    </a:lnTo>
                    <a:lnTo>
                      <a:pt x="1010" y="1299"/>
                    </a:lnTo>
                    <a:lnTo>
                      <a:pt x="990" y="1337"/>
                    </a:lnTo>
                    <a:lnTo>
                      <a:pt x="967" y="1374"/>
                    </a:lnTo>
                    <a:lnTo>
                      <a:pt x="945" y="1409"/>
                    </a:lnTo>
                    <a:lnTo>
                      <a:pt x="920" y="1442"/>
                    </a:lnTo>
                    <a:lnTo>
                      <a:pt x="895" y="1474"/>
                    </a:lnTo>
                    <a:lnTo>
                      <a:pt x="868" y="1507"/>
                    </a:lnTo>
                    <a:lnTo>
                      <a:pt x="840" y="1537"/>
                    </a:lnTo>
                    <a:lnTo>
                      <a:pt x="810" y="1567"/>
                    </a:lnTo>
                    <a:lnTo>
                      <a:pt x="780" y="1594"/>
                    </a:lnTo>
                    <a:lnTo>
                      <a:pt x="748" y="1622"/>
                    </a:lnTo>
                    <a:lnTo>
                      <a:pt x="715" y="1647"/>
                    </a:lnTo>
                    <a:lnTo>
                      <a:pt x="680" y="1671"/>
                    </a:lnTo>
                    <a:lnTo>
                      <a:pt x="648" y="1694"/>
                    </a:lnTo>
                    <a:lnTo>
                      <a:pt x="610" y="1716"/>
                    </a:lnTo>
                    <a:lnTo>
                      <a:pt x="575" y="1734"/>
                    </a:lnTo>
                    <a:lnTo>
                      <a:pt x="538" y="1754"/>
                    </a:lnTo>
                    <a:lnTo>
                      <a:pt x="500" y="1769"/>
                    </a:lnTo>
                    <a:lnTo>
                      <a:pt x="460" y="1784"/>
                    </a:lnTo>
                    <a:lnTo>
                      <a:pt x="420" y="1799"/>
                    </a:lnTo>
                    <a:lnTo>
                      <a:pt x="380" y="1811"/>
                    </a:lnTo>
                    <a:lnTo>
                      <a:pt x="340" y="1821"/>
                    </a:lnTo>
                    <a:lnTo>
                      <a:pt x="300" y="1829"/>
                    </a:lnTo>
                    <a:lnTo>
                      <a:pt x="258" y="1839"/>
                    </a:lnTo>
                    <a:lnTo>
                      <a:pt x="215" y="1841"/>
                    </a:lnTo>
                    <a:lnTo>
                      <a:pt x="173" y="1846"/>
                    </a:lnTo>
                    <a:lnTo>
                      <a:pt x="130" y="1846"/>
                    </a:lnTo>
                    <a:lnTo>
                      <a:pt x="88" y="1846"/>
                    </a:lnTo>
                    <a:lnTo>
                      <a:pt x="43" y="1846"/>
                    </a:lnTo>
                    <a:lnTo>
                      <a:pt x="0" y="1841"/>
                    </a:lnTo>
                    <a:lnTo>
                      <a:pt x="13" y="1846"/>
                    </a:lnTo>
                    <a:lnTo>
                      <a:pt x="28" y="1851"/>
                    </a:lnTo>
                    <a:lnTo>
                      <a:pt x="40" y="1856"/>
                    </a:lnTo>
                    <a:lnTo>
                      <a:pt x="55" y="1859"/>
                    </a:lnTo>
                    <a:lnTo>
                      <a:pt x="70" y="1864"/>
                    </a:lnTo>
                    <a:lnTo>
                      <a:pt x="83" y="1869"/>
                    </a:lnTo>
                    <a:lnTo>
                      <a:pt x="98" y="1871"/>
                    </a:lnTo>
                    <a:lnTo>
                      <a:pt x="113" y="1874"/>
                    </a:lnTo>
                    <a:lnTo>
                      <a:pt x="153" y="1874"/>
                    </a:lnTo>
                    <a:lnTo>
                      <a:pt x="193" y="1871"/>
                    </a:lnTo>
                    <a:lnTo>
                      <a:pt x="235" y="1869"/>
                    </a:lnTo>
                    <a:lnTo>
                      <a:pt x="273" y="1861"/>
                    </a:lnTo>
                    <a:lnTo>
                      <a:pt x="313" y="1856"/>
                    </a:lnTo>
                    <a:lnTo>
                      <a:pt x="350" y="1846"/>
                    </a:lnTo>
                    <a:lnTo>
                      <a:pt x="390" y="1836"/>
                    </a:lnTo>
                    <a:lnTo>
                      <a:pt x="428" y="1826"/>
                    </a:lnTo>
                    <a:lnTo>
                      <a:pt x="465" y="1814"/>
                    </a:lnTo>
                    <a:lnTo>
                      <a:pt x="500" y="1799"/>
                    </a:lnTo>
                    <a:lnTo>
                      <a:pt x="538" y="1784"/>
                    </a:lnTo>
                    <a:lnTo>
                      <a:pt x="573" y="1766"/>
                    </a:lnTo>
                    <a:lnTo>
                      <a:pt x="608" y="1749"/>
                    </a:lnTo>
                    <a:lnTo>
                      <a:pt x="640" y="1729"/>
                    </a:lnTo>
                    <a:lnTo>
                      <a:pt x="673" y="1709"/>
                    </a:lnTo>
                    <a:lnTo>
                      <a:pt x="705" y="1686"/>
                    </a:lnTo>
                    <a:lnTo>
                      <a:pt x="738" y="1664"/>
                    </a:lnTo>
                    <a:lnTo>
                      <a:pt x="768" y="1642"/>
                    </a:lnTo>
                    <a:lnTo>
                      <a:pt x="798" y="1614"/>
                    </a:lnTo>
                    <a:lnTo>
                      <a:pt x="828" y="1589"/>
                    </a:lnTo>
                    <a:lnTo>
                      <a:pt x="855" y="1562"/>
                    </a:lnTo>
                    <a:lnTo>
                      <a:pt x="880" y="1534"/>
                    </a:lnTo>
                    <a:lnTo>
                      <a:pt x="907" y="1504"/>
                    </a:lnTo>
                    <a:lnTo>
                      <a:pt x="932" y="1474"/>
                    </a:lnTo>
                    <a:lnTo>
                      <a:pt x="955" y="1442"/>
                    </a:lnTo>
                    <a:lnTo>
                      <a:pt x="975" y="1409"/>
                    </a:lnTo>
                    <a:lnTo>
                      <a:pt x="997" y="1377"/>
                    </a:lnTo>
                    <a:lnTo>
                      <a:pt x="1017" y="1342"/>
                    </a:lnTo>
                    <a:lnTo>
                      <a:pt x="1037" y="1304"/>
                    </a:lnTo>
                    <a:lnTo>
                      <a:pt x="1052" y="1269"/>
                    </a:lnTo>
                    <a:lnTo>
                      <a:pt x="1070" y="1232"/>
                    </a:lnTo>
                    <a:lnTo>
                      <a:pt x="1085" y="1194"/>
                    </a:lnTo>
                    <a:lnTo>
                      <a:pt x="1110" y="1117"/>
                    </a:lnTo>
                    <a:lnTo>
                      <a:pt x="1127" y="1039"/>
                    </a:lnTo>
                    <a:lnTo>
                      <a:pt x="1140" y="962"/>
                    </a:lnTo>
                    <a:lnTo>
                      <a:pt x="1145" y="882"/>
                    </a:lnTo>
                    <a:lnTo>
                      <a:pt x="1145" y="804"/>
                    </a:lnTo>
                    <a:lnTo>
                      <a:pt x="1140" y="724"/>
                    </a:lnTo>
                    <a:lnTo>
                      <a:pt x="1130" y="649"/>
                    </a:lnTo>
                    <a:lnTo>
                      <a:pt x="1112" y="572"/>
                    </a:lnTo>
                    <a:lnTo>
                      <a:pt x="1090" y="500"/>
                    </a:lnTo>
                    <a:lnTo>
                      <a:pt x="1062" y="427"/>
                    </a:lnTo>
                    <a:lnTo>
                      <a:pt x="1027" y="355"/>
                    </a:lnTo>
                    <a:lnTo>
                      <a:pt x="987" y="290"/>
                    </a:lnTo>
                    <a:lnTo>
                      <a:pt x="942" y="225"/>
                    </a:lnTo>
                    <a:lnTo>
                      <a:pt x="895" y="162"/>
                    </a:lnTo>
                    <a:lnTo>
                      <a:pt x="840" y="105"/>
                    </a:lnTo>
                    <a:lnTo>
                      <a:pt x="780" y="5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48">
                <a:extLst>
                  <a:ext uri="{FF2B5EF4-FFF2-40B4-BE49-F238E27FC236}">
                    <a16:creationId xmlns:a16="http://schemas.microsoft.com/office/drawing/2014/main" id="{D054B161-C497-4122-A0CA-AF30FAAAB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65" y="803099"/>
                <a:ext cx="591444" cy="886261"/>
              </a:xfrm>
              <a:custGeom>
                <a:avLst/>
                <a:gdLst/>
                <a:ahLst/>
                <a:cxnLst>
                  <a:cxn ang="0">
                    <a:pos x="748" y="25"/>
                  </a:cxn>
                  <a:cxn ang="0">
                    <a:pos x="705" y="12"/>
                  </a:cxn>
                  <a:cxn ang="0">
                    <a:pos x="660" y="0"/>
                  </a:cxn>
                  <a:cxn ang="0">
                    <a:pos x="778" y="67"/>
                  </a:cxn>
                  <a:cxn ang="0">
                    <a:pos x="883" y="152"/>
                  </a:cxn>
                  <a:cxn ang="0">
                    <a:pos x="973" y="247"/>
                  </a:cxn>
                  <a:cxn ang="0">
                    <a:pos x="1047" y="352"/>
                  </a:cxn>
                  <a:cxn ang="0">
                    <a:pos x="1110" y="467"/>
                  </a:cxn>
                  <a:cxn ang="0">
                    <a:pos x="1157" y="589"/>
                  </a:cxn>
                  <a:cxn ang="0">
                    <a:pos x="1187" y="717"/>
                  </a:cxn>
                  <a:cxn ang="0">
                    <a:pos x="1200" y="847"/>
                  </a:cxn>
                  <a:cxn ang="0">
                    <a:pos x="1195" y="979"/>
                  </a:cxn>
                  <a:cxn ang="0">
                    <a:pos x="1170" y="1114"/>
                  </a:cxn>
                  <a:cxn ang="0">
                    <a:pos x="1127" y="1244"/>
                  </a:cxn>
                  <a:cxn ang="0">
                    <a:pos x="1067" y="1367"/>
                  </a:cxn>
                  <a:cxn ang="0">
                    <a:pos x="992" y="1479"/>
                  </a:cxn>
                  <a:cxn ang="0">
                    <a:pos x="905" y="1577"/>
                  </a:cxn>
                  <a:cxn ang="0">
                    <a:pos x="805" y="1662"/>
                  </a:cxn>
                  <a:cxn ang="0">
                    <a:pos x="693" y="1734"/>
                  </a:cxn>
                  <a:cxn ang="0">
                    <a:pos x="575" y="1789"/>
                  </a:cxn>
                  <a:cxn ang="0">
                    <a:pos x="450" y="1829"/>
                  </a:cxn>
                  <a:cxn ang="0">
                    <a:pos x="318" y="1851"/>
                  </a:cxn>
                  <a:cxn ang="0">
                    <a:pos x="183" y="1854"/>
                  </a:cxn>
                  <a:cxn ang="0">
                    <a:pos x="48" y="1841"/>
                  </a:cxn>
                  <a:cxn ang="0">
                    <a:pos x="25" y="1844"/>
                  </a:cxn>
                  <a:cxn ang="0">
                    <a:pos x="65" y="1861"/>
                  </a:cxn>
                  <a:cxn ang="0">
                    <a:pos x="105" y="1876"/>
                  </a:cxn>
                  <a:cxn ang="0">
                    <a:pos x="235" y="1881"/>
                  </a:cxn>
                  <a:cxn ang="0">
                    <a:pos x="363" y="1874"/>
                  </a:cxn>
                  <a:cxn ang="0">
                    <a:pos x="485" y="1846"/>
                  </a:cxn>
                  <a:cxn ang="0">
                    <a:pos x="605" y="1804"/>
                  </a:cxn>
                  <a:cxn ang="0">
                    <a:pos x="715" y="1751"/>
                  </a:cxn>
                  <a:cxn ang="0">
                    <a:pos x="820" y="1682"/>
                  </a:cxn>
                  <a:cxn ang="0">
                    <a:pos x="915" y="1602"/>
                  </a:cxn>
                  <a:cxn ang="0">
                    <a:pos x="1000" y="1509"/>
                  </a:cxn>
                  <a:cxn ang="0">
                    <a:pos x="1072" y="1409"/>
                  </a:cxn>
                  <a:cxn ang="0">
                    <a:pos x="1132" y="1294"/>
                  </a:cxn>
                  <a:cxn ang="0">
                    <a:pos x="1180" y="1174"/>
                  </a:cxn>
                  <a:cxn ang="0">
                    <a:pos x="1210" y="1049"/>
                  </a:cxn>
                  <a:cxn ang="0">
                    <a:pos x="1225" y="922"/>
                  </a:cxn>
                  <a:cxn ang="0">
                    <a:pos x="1222" y="797"/>
                  </a:cxn>
                  <a:cxn ang="0">
                    <a:pos x="1205" y="674"/>
                  </a:cxn>
                  <a:cxn ang="0">
                    <a:pos x="1172" y="555"/>
                  </a:cxn>
                  <a:cxn ang="0">
                    <a:pos x="1127" y="440"/>
                  </a:cxn>
                  <a:cxn ang="0">
                    <a:pos x="1067" y="332"/>
                  </a:cxn>
                  <a:cxn ang="0">
                    <a:pos x="995" y="232"/>
                  </a:cxn>
                  <a:cxn ang="0">
                    <a:pos x="908" y="140"/>
                  </a:cxn>
                  <a:cxn ang="0">
                    <a:pos x="810" y="60"/>
                  </a:cxn>
                </a:cxnLst>
                <a:rect l="0" t="0" r="r" b="b"/>
                <a:pathLst>
                  <a:path w="1225" h="1881">
                    <a:moveTo>
                      <a:pt x="775" y="35"/>
                    </a:moveTo>
                    <a:lnTo>
                      <a:pt x="760" y="30"/>
                    </a:lnTo>
                    <a:lnTo>
                      <a:pt x="748" y="25"/>
                    </a:lnTo>
                    <a:lnTo>
                      <a:pt x="733" y="20"/>
                    </a:lnTo>
                    <a:lnTo>
                      <a:pt x="718" y="15"/>
                    </a:lnTo>
                    <a:lnTo>
                      <a:pt x="705" y="12"/>
                    </a:lnTo>
                    <a:lnTo>
                      <a:pt x="690" y="7"/>
                    </a:lnTo>
                    <a:lnTo>
                      <a:pt x="675" y="2"/>
                    </a:lnTo>
                    <a:lnTo>
                      <a:pt x="660" y="0"/>
                    </a:lnTo>
                    <a:lnTo>
                      <a:pt x="700" y="20"/>
                    </a:lnTo>
                    <a:lnTo>
                      <a:pt x="740" y="45"/>
                    </a:lnTo>
                    <a:lnTo>
                      <a:pt x="778" y="67"/>
                    </a:lnTo>
                    <a:lnTo>
                      <a:pt x="813" y="95"/>
                    </a:lnTo>
                    <a:lnTo>
                      <a:pt x="848" y="122"/>
                    </a:lnTo>
                    <a:lnTo>
                      <a:pt x="883" y="152"/>
                    </a:lnTo>
                    <a:lnTo>
                      <a:pt x="915" y="182"/>
                    </a:lnTo>
                    <a:lnTo>
                      <a:pt x="945" y="215"/>
                    </a:lnTo>
                    <a:lnTo>
                      <a:pt x="973" y="247"/>
                    </a:lnTo>
                    <a:lnTo>
                      <a:pt x="1000" y="280"/>
                    </a:lnTo>
                    <a:lnTo>
                      <a:pt x="1025" y="315"/>
                    </a:lnTo>
                    <a:lnTo>
                      <a:pt x="1047" y="352"/>
                    </a:lnTo>
                    <a:lnTo>
                      <a:pt x="1072" y="390"/>
                    </a:lnTo>
                    <a:lnTo>
                      <a:pt x="1092" y="427"/>
                    </a:lnTo>
                    <a:lnTo>
                      <a:pt x="1110" y="467"/>
                    </a:lnTo>
                    <a:lnTo>
                      <a:pt x="1127" y="507"/>
                    </a:lnTo>
                    <a:lnTo>
                      <a:pt x="1142" y="547"/>
                    </a:lnTo>
                    <a:lnTo>
                      <a:pt x="1157" y="589"/>
                    </a:lnTo>
                    <a:lnTo>
                      <a:pt x="1167" y="632"/>
                    </a:lnTo>
                    <a:lnTo>
                      <a:pt x="1180" y="672"/>
                    </a:lnTo>
                    <a:lnTo>
                      <a:pt x="1187" y="717"/>
                    </a:lnTo>
                    <a:lnTo>
                      <a:pt x="1192" y="759"/>
                    </a:lnTo>
                    <a:lnTo>
                      <a:pt x="1197" y="804"/>
                    </a:lnTo>
                    <a:lnTo>
                      <a:pt x="1200" y="847"/>
                    </a:lnTo>
                    <a:lnTo>
                      <a:pt x="1200" y="892"/>
                    </a:lnTo>
                    <a:lnTo>
                      <a:pt x="1197" y="934"/>
                    </a:lnTo>
                    <a:lnTo>
                      <a:pt x="1195" y="979"/>
                    </a:lnTo>
                    <a:lnTo>
                      <a:pt x="1187" y="1024"/>
                    </a:lnTo>
                    <a:lnTo>
                      <a:pt x="1180" y="1069"/>
                    </a:lnTo>
                    <a:lnTo>
                      <a:pt x="1170" y="1114"/>
                    </a:lnTo>
                    <a:lnTo>
                      <a:pt x="1157" y="1159"/>
                    </a:lnTo>
                    <a:lnTo>
                      <a:pt x="1142" y="1202"/>
                    </a:lnTo>
                    <a:lnTo>
                      <a:pt x="1127" y="1244"/>
                    </a:lnTo>
                    <a:lnTo>
                      <a:pt x="1110" y="1287"/>
                    </a:lnTo>
                    <a:lnTo>
                      <a:pt x="1090" y="1329"/>
                    </a:lnTo>
                    <a:lnTo>
                      <a:pt x="1067" y="1367"/>
                    </a:lnTo>
                    <a:lnTo>
                      <a:pt x="1042" y="1407"/>
                    </a:lnTo>
                    <a:lnTo>
                      <a:pt x="1017" y="1442"/>
                    </a:lnTo>
                    <a:lnTo>
                      <a:pt x="992" y="1479"/>
                    </a:lnTo>
                    <a:lnTo>
                      <a:pt x="965" y="1512"/>
                    </a:lnTo>
                    <a:lnTo>
                      <a:pt x="935" y="1547"/>
                    </a:lnTo>
                    <a:lnTo>
                      <a:pt x="905" y="1577"/>
                    </a:lnTo>
                    <a:lnTo>
                      <a:pt x="873" y="1607"/>
                    </a:lnTo>
                    <a:lnTo>
                      <a:pt x="840" y="1634"/>
                    </a:lnTo>
                    <a:lnTo>
                      <a:pt x="805" y="1662"/>
                    </a:lnTo>
                    <a:lnTo>
                      <a:pt x="768" y="1687"/>
                    </a:lnTo>
                    <a:lnTo>
                      <a:pt x="733" y="1711"/>
                    </a:lnTo>
                    <a:lnTo>
                      <a:pt x="693" y="1734"/>
                    </a:lnTo>
                    <a:lnTo>
                      <a:pt x="655" y="1754"/>
                    </a:lnTo>
                    <a:lnTo>
                      <a:pt x="615" y="1771"/>
                    </a:lnTo>
                    <a:lnTo>
                      <a:pt x="575" y="1789"/>
                    </a:lnTo>
                    <a:lnTo>
                      <a:pt x="533" y="1804"/>
                    </a:lnTo>
                    <a:lnTo>
                      <a:pt x="493" y="1816"/>
                    </a:lnTo>
                    <a:lnTo>
                      <a:pt x="450" y="1829"/>
                    </a:lnTo>
                    <a:lnTo>
                      <a:pt x="405" y="1836"/>
                    </a:lnTo>
                    <a:lnTo>
                      <a:pt x="363" y="1846"/>
                    </a:lnTo>
                    <a:lnTo>
                      <a:pt x="318" y="1851"/>
                    </a:lnTo>
                    <a:lnTo>
                      <a:pt x="273" y="1854"/>
                    </a:lnTo>
                    <a:lnTo>
                      <a:pt x="230" y="1856"/>
                    </a:lnTo>
                    <a:lnTo>
                      <a:pt x="183" y="1854"/>
                    </a:lnTo>
                    <a:lnTo>
                      <a:pt x="138" y="1851"/>
                    </a:lnTo>
                    <a:lnTo>
                      <a:pt x="93" y="1849"/>
                    </a:lnTo>
                    <a:lnTo>
                      <a:pt x="48" y="1841"/>
                    </a:lnTo>
                    <a:lnTo>
                      <a:pt x="0" y="1831"/>
                    </a:lnTo>
                    <a:lnTo>
                      <a:pt x="13" y="1839"/>
                    </a:lnTo>
                    <a:lnTo>
                      <a:pt x="25" y="1844"/>
                    </a:lnTo>
                    <a:lnTo>
                      <a:pt x="38" y="1851"/>
                    </a:lnTo>
                    <a:lnTo>
                      <a:pt x="50" y="1856"/>
                    </a:lnTo>
                    <a:lnTo>
                      <a:pt x="65" y="1861"/>
                    </a:lnTo>
                    <a:lnTo>
                      <a:pt x="78" y="1866"/>
                    </a:lnTo>
                    <a:lnTo>
                      <a:pt x="93" y="1874"/>
                    </a:lnTo>
                    <a:lnTo>
                      <a:pt x="105" y="1876"/>
                    </a:lnTo>
                    <a:lnTo>
                      <a:pt x="148" y="1881"/>
                    </a:lnTo>
                    <a:lnTo>
                      <a:pt x="193" y="1881"/>
                    </a:lnTo>
                    <a:lnTo>
                      <a:pt x="235" y="1881"/>
                    </a:lnTo>
                    <a:lnTo>
                      <a:pt x="278" y="1881"/>
                    </a:lnTo>
                    <a:lnTo>
                      <a:pt x="320" y="1876"/>
                    </a:lnTo>
                    <a:lnTo>
                      <a:pt x="363" y="1874"/>
                    </a:lnTo>
                    <a:lnTo>
                      <a:pt x="405" y="1864"/>
                    </a:lnTo>
                    <a:lnTo>
                      <a:pt x="445" y="1856"/>
                    </a:lnTo>
                    <a:lnTo>
                      <a:pt x="485" y="1846"/>
                    </a:lnTo>
                    <a:lnTo>
                      <a:pt x="525" y="1834"/>
                    </a:lnTo>
                    <a:lnTo>
                      <a:pt x="565" y="1819"/>
                    </a:lnTo>
                    <a:lnTo>
                      <a:pt x="605" y="1804"/>
                    </a:lnTo>
                    <a:lnTo>
                      <a:pt x="643" y="1789"/>
                    </a:lnTo>
                    <a:lnTo>
                      <a:pt x="680" y="1769"/>
                    </a:lnTo>
                    <a:lnTo>
                      <a:pt x="715" y="1751"/>
                    </a:lnTo>
                    <a:lnTo>
                      <a:pt x="753" y="1729"/>
                    </a:lnTo>
                    <a:lnTo>
                      <a:pt x="785" y="1706"/>
                    </a:lnTo>
                    <a:lnTo>
                      <a:pt x="820" y="1682"/>
                    </a:lnTo>
                    <a:lnTo>
                      <a:pt x="853" y="1657"/>
                    </a:lnTo>
                    <a:lnTo>
                      <a:pt x="885" y="1629"/>
                    </a:lnTo>
                    <a:lnTo>
                      <a:pt x="915" y="1602"/>
                    </a:lnTo>
                    <a:lnTo>
                      <a:pt x="945" y="1572"/>
                    </a:lnTo>
                    <a:lnTo>
                      <a:pt x="973" y="1542"/>
                    </a:lnTo>
                    <a:lnTo>
                      <a:pt x="1000" y="1509"/>
                    </a:lnTo>
                    <a:lnTo>
                      <a:pt x="1025" y="1477"/>
                    </a:lnTo>
                    <a:lnTo>
                      <a:pt x="1050" y="1444"/>
                    </a:lnTo>
                    <a:lnTo>
                      <a:pt x="1072" y="1409"/>
                    </a:lnTo>
                    <a:lnTo>
                      <a:pt x="1095" y="1372"/>
                    </a:lnTo>
                    <a:lnTo>
                      <a:pt x="1115" y="1334"/>
                    </a:lnTo>
                    <a:lnTo>
                      <a:pt x="1132" y="1294"/>
                    </a:lnTo>
                    <a:lnTo>
                      <a:pt x="1150" y="1257"/>
                    </a:lnTo>
                    <a:lnTo>
                      <a:pt x="1167" y="1214"/>
                    </a:lnTo>
                    <a:lnTo>
                      <a:pt x="1180" y="1174"/>
                    </a:lnTo>
                    <a:lnTo>
                      <a:pt x="1192" y="1132"/>
                    </a:lnTo>
                    <a:lnTo>
                      <a:pt x="1202" y="1089"/>
                    </a:lnTo>
                    <a:lnTo>
                      <a:pt x="1210" y="1049"/>
                    </a:lnTo>
                    <a:lnTo>
                      <a:pt x="1217" y="1007"/>
                    </a:lnTo>
                    <a:lnTo>
                      <a:pt x="1220" y="964"/>
                    </a:lnTo>
                    <a:lnTo>
                      <a:pt x="1225" y="922"/>
                    </a:lnTo>
                    <a:lnTo>
                      <a:pt x="1225" y="882"/>
                    </a:lnTo>
                    <a:lnTo>
                      <a:pt x="1225" y="839"/>
                    </a:lnTo>
                    <a:lnTo>
                      <a:pt x="1222" y="797"/>
                    </a:lnTo>
                    <a:lnTo>
                      <a:pt x="1217" y="757"/>
                    </a:lnTo>
                    <a:lnTo>
                      <a:pt x="1212" y="717"/>
                    </a:lnTo>
                    <a:lnTo>
                      <a:pt x="1205" y="674"/>
                    </a:lnTo>
                    <a:lnTo>
                      <a:pt x="1197" y="634"/>
                    </a:lnTo>
                    <a:lnTo>
                      <a:pt x="1185" y="594"/>
                    </a:lnTo>
                    <a:lnTo>
                      <a:pt x="1172" y="555"/>
                    </a:lnTo>
                    <a:lnTo>
                      <a:pt x="1160" y="517"/>
                    </a:lnTo>
                    <a:lnTo>
                      <a:pt x="1145" y="480"/>
                    </a:lnTo>
                    <a:lnTo>
                      <a:pt x="1127" y="440"/>
                    </a:lnTo>
                    <a:lnTo>
                      <a:pt x="1110" y="405"/>
                    </a:lnTo>
                    <a:lnTo>
                      <a:pt x="1090" y="367"/>
                    </a:lnTo>
                    <a:lnTo>
                      <a:pt x="1067" y="332"/>
                    </a:lnTo>
                    <a:lnTo>
                      <a:pt x="1045" y="297"/>
                    </a:lnTo>
                    <a:lnTo>
                      <a:pt x="1022" y="265"/>
                    </a:lnTo>
                    <a:lnTo>
                      <a:pt x="995" y="232"/>
                    </a:lnTo>
                    <a:lnTo>
                      <a:pt x="968" y="200"/>
                    </a:lnTo>
                    <a:lnTo>
                      <a:pt x="938" y="170"/>
                    </a:lnTo>
                    <a:lnTo>
                      <a:pt x="908" y="140"/>
                    </a:lnTo>
                    <a:lnTo>
                      <a:pt x="878" y="112"/>
                    </a:lnTo>
                    <a:lnTo>
                      <a:pt x="845" y="85"/>
                    </a:lnTo>
                    <a:lnTo>
                      <a:pt x="810" y="60"/>
                    </a:lnTo>
                    <a:lnTo>
                      <a:pt x="775" y="3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49">
                <a:extLst>
                  <a:ext uri="{FF2B5EF4-FFF2-40B4-BE49-F238E27FC236}">
                    <a16:creationId xmlns:a16="http://schemas.microsoft.com/office/drawing/2014/main" id="{3C2C7092-DB81-455B-8D33-1A9004344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36" y="793595"/>
                <a:ext cx="630568" cy="883884"/>
              </a:xfrm>
              <a:custGeom>
                <a:avLst/>
                <a:gdLst/>
                <a:ahLst/>
                <a:cxnLst>
                  <a:cxn ang="0">
                    <a:pos x="730" y="15"/>
                  </a:cxn>
                  <a:cxn ang="0">
                    <a:pos x="690" y="5"/>
                  </a:cxn>
                  <a:cxn ang="0">
                    <a:pos x="647" y="0"/>
                  </a:cxn>
                  <a:cxn ang="0">
                    <a:pos x="777" y="57"/>
                  </a:cxn>
                  <a:cxn ang="0">
                    <a:pos x="895" y="135"/>
                  </a:cxn>
                  <a:cxn ang="0">
                    <a:pos x="997" y="225"/>
                  </a:cxn>
                  <a:cxn ang="0">
                    <a:pos x="1084" y="330"/>
                  </a:cxn>
                  <a:cxn ang="0">
                    <a:pos x="1159" y="445"/>
                  </a:cxn>
                  <a:cxn ang="0">
                    <a:pos x="1214" y="572"/>
                  </a:cxn>
                  <a:cxn ang="0">
                    <a:pos x="1249" y="702"/>
                  </a:cxn>
                  <a:cxn ang="0">
                    <a:pos x="1267" y="839"/>
                  </a:cxn>
                  <a:cxn ang="0">
                    <a:pos x="1267" y="977"/>
                  </a:cxn>
                  <a:cxn ang="0">
                    <a:pos x="1244" y="1119"/>
                  </a:cxn>
                  <a:cxn ang="0">
                    <a:pos x="1199" y="1257"/>
                  </a:cxn>
                  <a:cxn ang="0">
                    <a:pos x="1134" y="1387"/>
                  </a:cxn>
                  <a:cxn ang="0">
                    <a:pos x="1052" y="1499"/>
                  </a:cxn>
                  <a:cxn ang="0">
                    <a:pos x="957" y="1602"/>
                  </a:cxn>
                  <a:cxn ang="0">
                    <a:pos x="850" y="1684"/>
                  </a:cxn>
                  <a:cxn ang="0">
                    <a:pos x="732" y="1754"/>
                  </a:cxn>
                  <a:cxn ang="0">
                    <a:pos x="605" y="1804"/>
                  </a:cxn>
                  <a:cxn ang="0">
                    <a:pos x="470" y="1836"/>
                  </a:cxn>
                  <a:cxn ang="0">
                    <a:pos x="332" y="1849"/>
                  </a:cxn>
                  <a:cxn ang="0">
                    <a:pos x="190" y="1841"/>
                  </a:cxn>
                  <a:cxn ang="0">
                    <a:pos x="47" y="1811"/>
                  </a:cxn>
                  <a:cxn ang="0">
                    <a:pos x="25" y="1811"/>
                  </a:cxn>
                  <a:cxn ang="0">
                    <a:pos x="60" y="1834"/>
                  </a:cxn>
                  <a:cxn ang="0">
                    <a:pos x="97" y="1851"/>
                  </a:cxn>
                  <a:cxn ang="0">
                    <a:pos x="235" y="1871"/>
                  </a:cxn>
                  <a:cxn ang="0">
                    <a:pos x="370" y="1874"/>
                  </a:cxn>
                  <a:cxn ang="0">
                    <a:pos x="502" y="1856"/>
                  </a:cxn>
                  <a:cxn ang="0">
                    <a:pos x="630" y="1824"/>
                  </a:cxn>
                  <a:cxn ang="0">
                    <a:pos x="752" y="1774"/>
                  </a:cxn>
                  <a:cxn ang="0">
                    <a:pos x="865" y="1707"/>
                  </a:cxn>
                  <a:cxn ang="0">
                    <a:pos x="970" y="1627"/>
                  </a:cxn>
                  <a:cxn ang="0">
                    <a:pos x="1062" y="1532"/>
                  </a:cxn>
                  <a:cxn ang="0">
                    <a:pos x="1139" y="1427"/>
                  </a:cxn>
                  <a:cxn ang="0">
                    <a:pos x="1207" y="1307"/>
                  </a:cxn>
                  <a:cxn ang="0">
                    <a:pos x="1254" y="1179"/>
                  </a:cxn>
                  <a:cxn ang="0">
                    <a:pos x="1284" y="1044"/>
                  </a:cxn>
                  <a:cxn ang="0">
                    <a:pos x="1297" y="912"/>
                  </a:cxn>
                  <a:cxn ang="0">
                    <a:pos x="1289" y="779"/>
                  </a:cxn>
                  <a:cxn ang="0">
                    <a:pos x="1264" y="652"/>
                  </a:cxn>
                  <a:cxn ang="0">
                    <a:pos x="1224" y="527"/>
                  </a:cxn>
                  <a:cxn ang="0">
                    <a:pos x="1169" y="410"/>
                  </a:cxn>
                  <a:cxn ang="0">
                    <a:pos x="1097" y="300"/>
                  </a:cxn>
                  <a:cxn ang="0">
                    <a:pos x="1012" y="202"/>
                  </a:cxn>
                  <a:cxn ang="0">
                    <a:pos x="910" y="115"/>
                  </a:cxn>
                  <a:cxn ang="0">
                    <a:pos x="797" y="40"/>
                  </a:cxn>
                </a:cxnLst>
                <a:rect l="0" t="0" r="r" b="b"/>
                <a:pathLst>
                  <a:path w="1297" h="1876">
                    <a:moveTo>
                      <a:pt x="757" y="20"/>
                    </a:moveTo>
                    <a:lnTo>
                      <a:pt x="745" y="17"/>
                    </a:lnTo>
                    <a:lnTo>
                      <a:pt x="730" y="15"/>
                    </a:lnTo>
                    <a:lnTo>
                      <a:pt x="717" y="10"/>
                    </a:lnTo>
                    <a:lnTo>
                      <a:pt x="702" y="7"/>
                    </a:lnTo>
                    <a:lnTo>
                      <a:pt x="690" y="5"/>
                    </a:lnTo>
                    <a:lnTo>
                      <a:pt x="675" y="2"/>
                    </a:lnTo>
                    <a:lnTo>
                      <a:pt x="660" y="0"/>
                    </a:lnTo>
                    <a:lnTo>
                      <a:pt x="647" y="0"/>
                    </a:lnTo>
                    <a:lnTo>
                      <a:pt x="690" y="17"/>
                    </a:lnTo>
                    <a:lnTo>
                      <a:pt x="735" y="37"/>
                    </a:lnTo>
                    <a:lnTo>
                      <a:pt x="777" y="57"/>
                    </a:lnTo>
                    <a:lnTo>
                      <a:pt x="817" y="82"/>
                    </a:lnTo>
                    <a:lnTo>
                      <a:pt x="857" y="107"/>
                    </a:lnTo>
                    <a:lnTo>
                      <a:pt x="895" y="135"/>
                    </a:lnTo>
                    <a:lnTo>
                      <a:pt x="930" y="162"/>
                    </a:lnTo>
                    <a:lnTo>
                      <a:pt x="965" y="192"/>
                    </a:lnTo>
                    <a:lnTo>
                      <a:pt x="997" y="225"/>
                    </a:lnTo>
                    <a:lnTo>
                      <a:pt x="1030" y="260"/>
                    </a:lnTo>
                    <a:lnTo>
                      <a:pt x="1060" y="295"/>
                    </a:lnTo>
                    <a:lnTo>
                      <a:pt x="1084" y="330"/>
                    </a:lnTo>
                    <a:lnTo>
                      <a:pt x="1112" y="367"/>
                    </a:lnTo>
                    <a:lnTo>
                      <a:pt x="1137" y="407"/>
                    </a:lnTo>
                    <a:lnTo>
                      <a:pt x="1159" y="445"/>
                    </a:lnTo>
                    <a:lnTo>
                      <a:pt x="1177" y="487"/>
                    </a:lnTo>
                    <a:lnTo>
                      <a:pt x="1197" y="527"/>
                    </a:lnTo>
                    <a:lnTo>
                      <a:pt x="1214" y="572"/>
                    </a:lnTo>
                    <a:lnTo>
                      <a:pt x="1227" y="612"/>
                    </a:lnTo>
                    <a:lnTo>
                      <a:pt x="1239" y="657"/>
                    </a:lnTo>
                    <a:lnTo>
                      <a:pt x="1249" y="702"/>
                    </a:lnTo>
                    <a:lnTo>
                      <a:pt x="1259" y="747"/>
                    </a:lnTo>
                    <a:lnTo>
                      <a:pt x="1264" y="792"/>
                    </a:lnTo>
                    <a:lnTo>
                      <a:pt x="1267" y="839"/>
                    </a:lnTo>
                    <a:lnTo>
                      <a:pt x="1269" y="884"/>
                    </a:lnTo>
                    <a:lnTo>
                      <a:pt x="1269" y="932"/>
                    </a:lnTo>
                    <a:lnTo>
                      <a:pt x="1267" y="977"/>
                    </a:lnTo>
                    <a:lnTo>
                      <a:pt x="1262" y="1024"/>
                    </a:lnTo>
                    <a:lnTo>
                      <a:pt x="1252" y="1072"/>
                    </a:lnTo>
                    <a:lnTo>
                      <a:pt x="1244" y="1119"/>
                    </a:lnTo>
                    <a:lnTo>
                      <a:pt x="1229" y="1167"/>
                    </a:lnTo>
                    <a:lnTo>
                      <a:pt x="1217" y="1212"/>
                    </a:lnTo>
                    <a:lnTo>
                      <a:pt x="1199" y="1257"/>
                    </a:lnTo>
                    <a:lnTo>
                      <a:pt x="1177" y="1302"/>
                    </a:lnTo>
                    <a:lnTo>
                      <a:pt x="1157" y="1344"/>
                    </a:lnTo>
                    <a:lnTo>
                      <a:pt x="1134" y="1387"/>
                    </a:lnTo>
                    <a:lnTo>
                      <a:pt x="1109" y="1427"/>
                    </a:lnTo>
                    <a:lnTo>
                      <a:pt x="1082" y="1464"/>
                    </a:lnTo>
                    <a:lnTo>
                      <a:pt x="1052" y="1499"/>
                    </a:lnTo>
                    <a:lnTo>
                      <a:pt x="1022" y="1537"/>
                    </a:lnTo>
                    <a:lnTo>
                      <a:pt x="990" y="1569"/>
                    </a:lnTo>
                    <a:lnTo>
                      <a:pt x="957" y="1602"/>
                    </a:lnTo>
                    <a:lnTo>
                      <a:pt x="922" y="1632"/>
                    </a:lnTo>
                    <a:lnTo>
                      <a:pt x="887" y="1659"/>
                    </a:lnTo>
                    <a:lnTo>
                      <a:pt x="850" y="1684"/>
                    </a:lnTo>
                    <a:lnTo>
                      <a:pt x="812" y="1712"/>
                    </a:lnTo>
                    <a:lnTo>
                      <a:pt x="772" y="1731"/>
                    </a:lnTo>
                    <a:lnTo>
                      <a:pt x="732" y="1754"/>
                    </a:lnTo>
                    <a:lnTo>
                      <a:pt x="690" y="1771"/>
                    </a:lnTo>
                    <a:lnTo>
                      <a:pt x="647" y="1789"/>
                    </a:lnTo>
                    <a:lnTo>
                      <a:pt x="605" y="1804"/>
                    </a:lnTo>
                    <a:lnTo>
                      <a:pt x="560" y="1816"/>
                    </a:lnTo>
                    <a:lnTo>
                      <a:pt x="517" y="1826"/>
                    </a:lnTo>
                    <a:lnTo>
                      <a:pt x="470" y="1836"/>
                    </a:lnTo>
                    <a:lnTo>
                      <a:pt x="425" y="1841"/>
                    </a:lnTo>
                    <a:lnTo>
                      <a:pt x="377" y="1846"/>
                    </a:lnTo>
                    <a:lnTo>
                      <a:pt x="332" y="1849"/>
                    </a:lnTo>
                    <a:lnTo>
                      <a:pt x="285" y="1849"/>
                    </a:lnTo>
                    <a:lnTo>
                      <a:pt x="237" y="1846"/>
                    </a:lnTo>
                    <a:lnTo>
                      <a:pt x="190" y="1841"/>
                    </a:lnTo>
                    <a:lnTo>
                      <a:pt x="142" y="1834"/>
                    </a:lnTo>
                    <a:lnTo>
                      <a:pt x="95" y="1824"/>
                    </a:lnTo>
                    <a:lnTo>
                      <a:pt x="47" y="1811"/>
                    </a:lnTo>
                    <a:lnTo>
                      <a:pt x="0" y="1796"/>
                    </a:lnTo>
                    <a:lnTo>
                      <a:pt x="12" y="1804"/>
                    </a:lnTo>
                    <a:lnTo>
                      <a:pt x="25" y="1811"/>
                    </a:lnTo>
                    <a:lnTo>
                      <a:pt x="35" y="1819"/>
                    </a:lnTo>
                    <a:lnTo>
                      <a:pt x="50" y="1826"/>
                    </a:lnTo>
                    <a:lnTo>
                      <a:pt x="60" y="1834"/>
                    </a:lnTo>
                    <a:lnTo>
                      <a:pt x="72" y="1839"/>
                    </a:lnTo>
                    <a:lnTo>
                      <a:pt x="85" y="1846"/>
                    </a:lnTo>
                    <a:lnTo>
                      <a:pt x="97" y="1851"/>
                    </a:lnTo>
                    <a:lnTo>
                      <a:pt x="145" y="1861"/>
                    </a:lnTo>
                    <a:lnTo>
                      <a:pt x="190" y="1869"/>
                    </a:lnTo>
                    <a:lnTo>
                      <a:pt x="235" y="1871"/>
                    </a:lnTo>
                    <a:lnTo>
                      <a:pt x="280" y="1874"/>
                    </a:lnTo>
                    <a:lnTo>
                      <a:pt x="327" y="1876"/>
                    </a:lnTo>
                    <a:lnTo>
                      <a:pt x="370" y="1874"/>
                    </a:lnTo>
                    <a:lnTo>
                      <a:pt x="415" y="1871"/>
                    </a:lnTo>
                    <a:lnTo>
                      <a:pt x="460" y="1866"/>
                    </a:lnTo>
                    <a:lnTo>
                      <a:pt x="502" y="1856"/>
                    </a:lnTo>
                    <a:lnTo>
                      <a:pt x="547" y="1849"/>
                    </a:lnTo>
                    <a:lnTo>
                      <a:pt x="590" y="1836"/>
                    </a:lnTo>
                    <a:lnTo>
                      <a:pt x="630" y="1824"/>
                    </a:lnTo>
                    <a:lnTo>
                      <a:pt x="672" y="1809"/>
                    </a:lnTo>
                    <a:lnTo>
                      <a:pt x="712" y="1791"/>
                    </a:lnTo>
                    <a:lnTo>
                      <a:pt x="752" y="1774"/>
                    </a:lnTo>
                    <a:lnTo>
                      <a:pt x="790" y="1754"/>
                    </a:lnTo>
                    <a:lnTo>
                      <a:pt x="830" y="1731"/>
                    </a:lnTo>
                    <a:lnTo>
                      <a:pt x="865" y="1707"/>
                    </a:lnTo>
                    <a:lnTo>
                      <a:pt x="902" y="1682"/>
                    </a:lnTo>
                    <a:lnTo>
                      <a:pt x="937" y="1654"/>
                    </a:lnTo>
                    <a:lnTo>
                      <a:pt x="970" y="1627"/>
                    </a:lnTo>
                    <a:lnTo>
                      <a:pt x="1002" y="1597"/>
                    </a:lnTo>
                    <a:lnTo>
                      <a:pt x="1032" y="1567"/>
                    </a:lnTo>
                    <a:lnTo>
                      <a:pt x="1062" y="1532"/>
                    </a:lnTo>
                    <a:lnTo>
                      <a:pt x="1089" y="1499"/>
                    </a:lnTo>
                    <a:lnTo>
                      <a:pt x="1114" y="1462"/>
                    </a:lnTo>
                    <a:lnTo>
                      <a:pt x="1139" y="1427"/>
                    </a:lnTo>
                    <a:lnTo>
                      <a:pt x="1164" y="1387"/>
                    </a:lnTo>
                    <a:lnTo>
                      <a:pt x="1187" y="1349"/>
                    </a:lnTo>
                    <a:lnTo>
                      <a:pt x="1207" y="1307"/>
                    </a:lnTo>
                    <a:lnTo>
                      <a:pt x="1224" y="1264"/>
                    </a:lnTo>
                    <a:lnTo>
                      <a:pt x="1239" y="1222"/>
                    </a:lnTo>
                    <a:lnTo>
                      <a:pt x="1254" y="1179"/>
                    </a:lnTo>
                    <a:lnTo>
                      <a:pt x="1267" y="1134"/>
                    </a:lnTo>
                    <a:lnTo>
                      <a:pt x="1277" y="1089"/>
                    </a:lnTo>
                    <a:lnTo>
                      <a:pt x="1284" y="1044"/>
                    </a:lnTo>
                    <a:lnTo>
                      <a:pt x="1292" y="999"/>
                    </a:lnTo>
                    <a:lnTo>
                      <a:pt x="1294" y="954"/>
                    </a:lnTo>
                    <a:lnTo>
                      <a:pt x="1297" y="912"/>
                    </a:lnTo>
                    <a:lnTo>
                      <a:pt x="1297" y="867"/>
                    </a:lnTo>
                    <a:lnTo>
                      <a:pt x="1294" y="824"/>
                    </a:lnTo>
                    <a:lnTo>
                      <a:pt x="1289" y="779"/>
                    </a:lnTo>
                    <a:lnTo>
                      <a:pt x="1284" y="737"/>
                    </a:lnTo>
                    <a:lnTo>
                      <a:pt x="1277" y="692"/>
                    </a:lnTo>
                    <a:lnTo>
                      <a:pt x="1264" y="652"/>
                    </a:lnTo>
                    <a:lnTo>
                      <a:pt x="1254" y="609"/>
                    </a:lnTo>
                    <a:lnTo>
                      <a:pt x="1239" y="567"/>
                    </a:lnTo>
                    <a:lnTo>
                      <a:pt x="1224" y="527"/>
                    </a:lnTo>
                    <a:lnTo>
                      <a:pt x="1207" y="487"/>
                    </a:lnTo>
                    <a:lnTo>
                      <a:pt x="1189" y="447"/>
                    </a:lnTo>
                    <a:lnTo>
                      <a:pt x="1169" y="410"/>
                    </a:lnTo>
                    <a:lnTo>
                      <a:pt x="1144" y="372"/>
                    </a:lnTo>
                    <a:lnTo>
                      <a:pt x="1122" y="335"/>
                    </a:lnTo>
                    <a:lnTo>
                      <a:pt x="1097" y="300"/>
                    </a:lnTo>
                    <a:lnTo>
                      <a:pt x="1070" y="267"/>
                    </a:lnTo>
                    <a:lnTo>
                      <a:pt x="1042" y="235"/>
                    </a:lnTo>
                    <a:lnTo>
                      <a:pt x="1012" y="202"/>
                    </a:lnTo>
                    <a:lnTo>
                      <a:pt x="980" y="172"/>
                    </a:lnTo>
                    <a:lnTo>
                      <a:pt x="945" y="142"/>
                    </a:lnTo>
                    <a:lnTo>
                      <a:pt x="910" y="115"/>
                    </a:lnTo>
                    <a:lnTo>
                      <a:pt x="875" y="87"/>
                    </a:lnTo>
                    <a:lnTo>
                      <a:pt x="837" y="65"/>
                    </a:lnTo>
                    <a:lnTo>
                      <a:pt x="797" y="40"/>
                    </a:lnTo>
                    <a:lnTo>
                      <a:pt x="757" y="2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50">
                <a:extLst>
                  <a:ext uri="{FF2B5EF4-FFF2-40B4-BE49-F238E27FC236}">
                    <a16:creationId xmlns:a16="http://schemas.microsoft.com/office/drawing/2014/main" id="{F5AC88F8-F656-49BA-A411-C44C7E674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12" y="788843"/>
                <a:ext cx="658184" cy="876757"/>
              </a:xfrm>
              <a:custGeom>
                <a:avLst/>
                <a:gdLst/>
                <a:ahLst/>
                <a:cxnLst>
                  <a:cxn ang="0">
                    <a:pos x="704" y="5"/>
                  </a:cxn>
                  <a:cxn ang="0">
                    <a:pos x="664" y="0"/>
                  </a:cxn>
                  <a:cxn ang="0">
                    <a:pos x="619" y="0"/>
                  </a:cxn>
                  <a:cxn ang="0">
                    <a:pos x="714" y="28"/>
                  </a:cxn>
                  <a:cxn ang="0">
                    <a:pos x="804" y="65"/>
                  </a:cxn>
                  <a:cxn ang="0">
                    <a:pos x="887" y="110"/>
                  </a:cxn>
                  <a:cxn ang="0">
                    <a:pos x="967" y="165"/>
                  </a:cxn>
                  <a:cxn ang="0">
                    <a:pos x="1039" y="228"/>
                  </a:cxn>
                  <a:cxn ang="0">
                    <a:pos x="1104" y="295"/>
                  </a:cxn>
                  <a:cxn ang="0">
                    <a:pos x="1164" y="373"/>
                  </a:cxn>
                  <a:cxn ang="0">
                    <a:pos x="1214" y="453"/>
                  </a:cxn>
                  <a:cxn ang="0">
                    <a:pos x="1256" y="543"/>
                  </a:cxn>
                  <a:cxn ang="0">
                    <a:pos x="1289" y="635"/>
                  </a:cxn>
                  <a:cxn ang="0">
                    <a:pos x="1319" y="762"/>
                  </a:cxn>
                  <a:cxn ang="0">
                    <a:pos x="1329" y="957"/>
                  </a:cxn>
                  <a:cxn ang="0">
                    <a:pos x="1296" y="1147"/>
                  </a:cxn>
                  <a:cxn ang="0">
                    <a:pos x="1226" y="1327"/>
                  </a:cxn>
                  <a:cxn ang="0">
                    <a:pos x="1122" y="1490"/>
                  </a:cxn>
                  <a:cxn ang="0">
                    <a:pos x="982" y="1627"/>
                  </a:cxn>
                  <a:cxn ang="0">
                    <a:pos x="902" y="1685"/>
                  </a:cxn>
                  <a:cxn ang="0">
                    <a:pos x="817" y="1734"/>
                  </a:cxn>
                  <a:cxn ang="0">
                    <a:pos x="727" y="1772"/>
                  </a:cxn>
                  <a:cxn ang="0">
                    <a:pos x="634" y="1802"/>
                  </a:cxn>
                  <a:cxn ang="0">
                    <a:pos x="542" y="1819"/>
                  </a:cxn>
                  <a:cxn ang="0">
                    <a:pos x="444" y="1829"/>
                  </a:cxn>
                  <a:cxn ang="0">
                    <a:pos x="347" y="1829"/>
                  </a:cxn>
                  <a:cxn ang="0">
                    <a:pos x="252" y="1819"/>
                  </a:cxn>
                  <a:cxn ang="0">
                    <a:pos x="154" y="1797"/>
                  </a:cxn>
                  <a:cxn ang="0">
                    <a:pos x="59" y="1767"/>
                  </a:cxn>
                  <a:cxn ang="0">
                    <a:pos x="10" y="1749"/>
                  </a:cxn>
                  <a:cxn ang="0">
                    <a:pos x="42" y="1772"/>
                  </a:cxn>
                  <a:cxn ang="0">
                    <a:pos x="77" y="1797"/>
                  </a:cxn>
                  <a:cxn ang="0">
                    <a:pos x="182" y="1832"/>
                  </a:cxn>
                  <a:cxn ang="0">
                    <a:pos x="324" y="1854"/>
                  </a:cxn>
                  <a:cxn ang="0">
                    <a:pos x="464" y="1854"/>
                  </a:cxn>
                  <a:cxn ang="0">
                    <a:pos x="604" y="1834"/>
                  </a:cxn>
                  <a:cxn ang="0">
                    <a:pos x="734" y="1797"/>
                  </a:cxn>
                  <a:cxn ang="0">
                    <a:pos x="859" y="1739"/>
                  </a:cxn>
                  <a:cxn ang="0">
                    <a:pos x="974" y="1667"/>
                  </a:cxn>
                  <a:cxn ang="0">
                    <a:pos x="1077" y="1577"/>
                  </a:cxn>
                  <a:cxn ang="0">
                    <a:pos x="1169" y="1472"/>
                  </a:cxn>
                  <a:cxn ang="0">
                    <a:pos x="1244" y="1352"/>
                  </a:cxn>
                  <a:cxn ang="0">
                    <a:pos x="1304" y="1220"/>
                  </a:cxn>
                  <a:cxn ang="0">
                    <a:pos x="1339" y="1080"/>
                  </a:cxn>
                  <a:cxn ang="0">
                    <a:pos x="1356" y="940"/>
                  </a:cxn>
                  <a:cxn ang="0">
                    <a:pos x="1351" y="800"/>
                  </a:cxn>
                  <a:cxn ang="0">
                    <a:pos x="1326" y="665"/>
                  </a:cxn>
                  <a:cxn ang="0">
                    <a:pos x="1284" y="535"/>
                  </a:cxn>
                  <a:cxn ang="0">
                    <a:pos x="1224" y="415"/>
                  </a:cxn>
                  <a:cxn ang="0">
                    <a:pos x="1147" y="303"/>
                  </a:cxn>
                  <a:cxn ang="0">
                    <a:pos x="1052" y="200"/>
                  </a:cxn>
                  <a:cxn ang="0">
                    <a:pos x="944" y="115"/>
                  </a:cxn>
                  <a:cxn ang="0">
                    <a:pos x="822" y="45"/>
                  </a:cxn>
                </a:cxnLst>
                <a:rect l="0" t="0" r="r" b="b"/>
                <a:pathLst>
                  <a:path w="1356" h="1857">
                    <a:moveTo>
                      <a:pt x="734" y="8"/>
                    </a:moveTo>
                    <a:lnTo>
                      <a:pt x="719" y="5"/>
                    </a:lnTo>
                    <a:lnTo>
                      <a:pt x="704" y="5"/>
                    </a:lnTo>
                    <a:lnTo>
                      <a:pt x="692" y="3"/>
                    </a:lnTo>
                    <a:lnTo>
                      <a:pt x="677" y="0"/>
                    </a:lnTo>
                    <a:lnTo>
                      <a:pt x="664" y="0"/>
                    </a:lnTo>
                    <a:lnTo>
                      <a:pt x="649" y="0"/>
                    </a:lnTo>
                    <a:lnTo>
                      <a:pt x="634" y="0"/>
                    </a:lnTo>
                    <a:lnTo>
                      <a:pt x="619" y="0"/>
                    </a:lnTo>
                    <a:lnTo>
                      <a:pt x="652" y="8"/>
                    </a:lnTo>
                    <a:lnTo>
                      <a:pt x="682" y="18"/>
                    </a:lnTo>
                    <a:lnTo>
                      <a:pt x="714" y="28"/>
                    </a:lnTo>
                    <a:lnTo>
                      <a:pt x="744" y="40"/>
                    </a:lnTo>
                    <a:lnTo>
                      <a:pt x="774" y="53"/>
                    </a:lnTo>
                    <a:lnTo>
                      <a:pt x="804" y="65"/>
                    </a:lnTo>
                    <a:lnTo>
                      <a:pt x="832" y="78"/>
                    </a:lnTo>
                    <a:lnTo>
                      <a:pt x="859" y="95"/>
                    </a:lnTo>
                    <a:lnTo>
                      <a:pt x="887" y="110"/>
                    </a:lnTo>
                    <a:lnTo>
                      <a:pt x="914" y="128"/>
                    </a:lnTo>
                    <a:lnTo>
                      <a:pt x="939" y="148"/>
                    </a:lnTo>
                    <a:lnTo>
                      <a:pt x="967" y="165"/>
                    </a:lnTo>
                    <a:lnTo>
                      <a:pt x="992" y="185"/>
                    </a:lnTo>
                    <a:lnTo>
                      <a:pt x="1014" y="205"/>
                    </a:lnTo>
                    <a:lnTo>
                      <a:pt x="1039" y="228"/>
                    </a:lnTo>
                    <a:lnTo>
                      <a:pt x="1062" y="250"/>
                    </a:lnTo>
                    <a:lnTo>
                      <a:pt x="1084" y="273"/>
                    </a:lnTo>
                    <a:lnTo>
                      <a:pt x="1104" y="295"/>
                    </a:lnTo>
                    <a:lnTo>
                      <a:pt x="1124" y="320"/>
                    </a:lnTo>
                    <a:lnTo>
                      <a:pt x="1144" y="348"/>
                    </a:lnTo>
                    <a:lnTo>
                      <a:pt x="1164" y="373"/>
                    </a:lnTo>
                    <a:lnTo>
                      <a:pt x="1181" y="398"/>
                    </a:lnTo>
                    <a:lnTo>
                      <a:pt x="1199" y="428"/>
                    </a:lnTo>
                    <a:lnTo>
                      <a:pt x="1214" y="453"/>
                    </a:lnTo>
                    <a:lnTo>
                      <a:pt x="1229" y="483"/>
                    </a:lnTo>
                    <a:lnTo>
                      <a:pt x="1244" y="513"/>
                    </a:lnTo>
                    <a:lnTo>
                      <a:pt x="1256" y="543"/>
                    </a:lnTo>
                    <a:lnTo>
                      <a:pt x="1269" y="573"/>
                    </a:lnTo>
                    <a:lnTo>
                      <a:pt x="1279" y="602"/>
                    </a:lnTo>
                    <a:lnTo>
                      <a:pt x="1289" y="635"/>
                    </a:lnTo>
                    <a:lnTo>
                      <a:pt x="1299" y="665"/>
                    </a:lnTo>
                    <a:lnTo>
                      <a:pt x="1306" y="697"/>
                    </a:lnTo>
                    <a:lnTo>
                      <a:pt x="1319" y="762"/>
                    </a:lnTo>
                    <a:lnTo>
                      <a:pt x="1326" y="830"/>
                    </a:lnTo>
                    <a:lnTo>
                      <a:pt x="1331" y="895"/>
                    </a:lnTo>
                    <a:lnTo>
                      <a:pt x="1329" y="957"/>
                    </a:lnTo>
                    <a:lnTo>
                      <a:pt x="1321" y="1022"/>
                    </a:lnTo>
                    <a:lnTo>
                      <a:pt x="1311" y="1085"/>
                    </a:lnTo>
                    <a:lnTo>
                      <a:pt x="1296" y="1147"/>
                    </a:lnTo>
                    <a:lnTo>
                      <a:pt x="1276" y="1210"/>
                    </a:lnTo>
                    <a:lnTo>
                      <a:pt x="1254" y="1270"/>
                    </a:lnTo>
                    <a:lnTo>
                      <a:pt x="1226" y="1327"/>
                    </a:lnTo>
                    <a:lnTo>
                      <a:pt x="1196" y="1382"/>
                    </a:lnTo>
                    <a:lnTo>
                      <a:pt x="1161" y="1437"/>
                    </a:lnTo>
                    <a:lnTo>
                      <a:pt x="1122" y="1490"/>
                    </a:lnTo>
                    <a:lnTo>
                      <a:pt x="1079" y="1537"/>
                    </a:lnTo>
                    <a:lnTo>
                      <a:pt x="1032" y="1585"/>
                    </a:lnTo>
                    <a:lnTo>
                      <a:pt x="982" y="1627"/>
                    </a:lnTo>
                    <a:lnTo>
                      <a:pt x="954" y="1647"/>
                    </a:lnTo>
                    <a:lnTo>
                      <a:pt x="929" y="1667"/>
                    </a:lnTo>
                    <a:lnTo>
                      <a:pt x="902" y="1685"/>
                    </a:lnTo>
                    <a:lnTo>
                      <a:pt x="874" y="1702"/>
                    </a:lnTo>
                    <a:lnTo>
                      <a:pt x="844" y="1720"/>
                    </a:lnTo>
                    <a:lnTo>
                      <a:pt x="817" y="1734"/>
                    </a:lnTo>
                    <a:lnTo>
                      <a:pt x="787" y="1747"/>
                    </a:lnTo>
                    <a:lnTo>
                      <a:pt x="757" y="1762"/>
                    </a:lnTo>
                    <a:lnTo>
                      <a:pt x="727" y="1772"/>
                    </a:lnTo>
                    <a:lnTo>
                      <a:pt x="697" y="1782"/>
                    </a:lnTo>
                    <a:lnTo>
                      <a:pt x="667" y="1792"/>
                    </a:lnTo>
                    <a:lnTo>
                      <a:pt x="634" y="1802"/>
                    </a:lnTo>
                    <a:lnTo>
                      <a:pt x="604" y="1809"/>
                    </a:lnTo>
                    <a:lnTo>
                      <a:pt x="572" y="1814"/>
                    </a:lnTo>
                    <a:lnTo>
                      <a:pt x="542" y="1819"/>
                    </a:lnTo>
                    <a:lnTo>
                      <a:pt x="509" y="1824"/>
                    </a:lnTo>
                    <a:lnTo>
                      <a:pt x="477" y="1827"/>
                    </a:lnTo>
                    <a:lnTo>
                      <a:pt x="444" y="1829"/>
                    </a:lnTo>
                    <a:lnTo>
                      <a:pt x="412" y="1829"/>
                    </a:lnTo>
                    <a:lnTo>
                      <a:pt x="379" y="1829"/>
                    </a:lnTo>
                    <a:lnTo>
                      <a:pt x="347" y="1829"/>
                    </a:lnTo>
                    <a:lnTo>
                      <a:pt x="314" y="1827"/>
                    </a:lnTo>
                    <a:lnTo>
                      <a:pt x="282" y="1824"/>
                    </a:lnTo>
                    <a:lnTo>
                      <a:pt x="252" y="1819"/>
                    </a:lnTo>
                    <a:lnTo>
                      <a:pt x="219" y="1812"/>
                    </a:lnTo>
                    <a:lnTo>
                      <a:pt x="187" y="1807"/>
                    </a:lnTo>
                    <a:lnTo>
                      <a:pt x="154" y="1797"/>
                    </a:lnTo>
                    <a:lnTo>
                      <a:pt x="122" y="1787"/>
                    </a:lnTo>
                    <a:lnTo>
                      <a:pt x="92" y="1779"/>
                    </a:lnTo>
                    <a:lnTo>
                      <a:pt x="59" y="1767"/>
                    </a:lnTo>
                    <a:lnTo>
                      <a:pt x="29" y="1754"/>
                    </a:lnTo>
                    <a:lnTo>
                      <a:pt x="0" y="1739"/>
                    </a:lnTo>
                    <a:lnTo>
                      <a:pt x="10" y="1749"/>
                    </a:lnTo>
                    <a:lnTo>
                      <a:pt x="20" y="1757"/>
                    </a:lnTo>
                    <a:lnTo>
                      <a:pt x="29" y="1767"/>
                    </a:lnTo>
                    <a:lnTo>
                      <a:pt x="42" y="1772"/>
                    </a:lnTo>
                    <a:lnTo>
                      <a:pt x="52" y="1782"/>
                    </a:lnTo>
                    <a:lnTo>
                      <a:pt x="64" y="1792"/>
                    </a:lnTo>
                    <a:lnTo>
                      <a:pt x="77" y="1797"/>
                    </a:lnTo>
                    <a:lnTo>
                      <a:pt x="87" y="1804"/>
                    </a:lnTo>
                    <a:lnTo>
                      <a:pt x="134" y="1819"/>
                    </a:lnTo>
                    <a:lnTo>
                      <a:pt x="182" y="1832"/>
                    </a:lnTo>
                    <a:lnTo>
                      <a:pt x="229" y="1842"/>
                    </a:lnTo>
                    <a:lnTo>
                      <a:pt x="277" y="1849"/>
                    </a:lnTo>
                    <a:lnTo>
                      <a:pt x="324" y="1854"/>
                    </a:lnTo>
                    <a:lnTo>
                      <a:pt x="372" y="1857"/>
                    </a:lnTo>
                    <a:lnTo>
                      <a:pt x="419" y="1857"/>
                    </a:lnTo>
                    <a:lnTo>
                      <a:pt x="464" y="1854"/>
                    </a:lnTo>
                    <a:lnTo>
                      <a:pt x="512" y="1849"/>
                    </a:lnTo>
                    <a:lnTo>
                      <a:pt x="557" y="1844"/>
                    </a:lnTo>
                    <a:lnTo>
                      <a:pt x="604" y="1834"/>
                    </a:lnTo>
                    <a:lnTo>
                      <a:pt x="647" y="1824"/>
                    </a:lnTo>
                    <a:lnTo>
                      <a:pt x="692" y="1812"/>
                    </a:lnTo>
                    <a:lnTo>
                      <a:pt x="734" y="1797"/>
                    </a:lnTo>
                    <a:lnTo>
                      <a:pt x="777" y="1779"/>
                    </a:lnTo>
                    <a:lnTo>
                      <a:pt x="819" y="1762"/>
                    </a:lnTo>
                    <a:lnTo>
                      <a:pt x="859" y="1739"/>
                    </a:lnTo>
                    <a:lnTo>
                      <a:pt x="899" y="1720"/>
                    </a:lnTo>
                    <a:lnTo>
                      <a:pt x="937" y="1692"/>
                    </a:lnTo>
                    <a:lnTo>
                      <a:pt x="974" y="1667"/>
                    </a:lnTo>
                    <a:lnTo>
                      <a:pt x="1009" y="1640"/>
                    </a:lnTo>
                    <a:lnTo>
                      <a:pt x="1044" y="1610"/>
                    </a:lnTo>
                    <a:lnTo>
                      <a:pt x="1077" y="1577"/>
                    </a:lnTo>
                    <a:lnTo>
                      <a:pt x="1109" y="1545"/>
                    </a:lnTo>
                    <a:lnTo>
                      <a:pt x="1139" y="1507"/>
                    </a:lnTo>
                    <a:lnTo>
                      <a:pt x="1169" y="1472"/>
                    </a:lnTo>
                    <a:lnTo>
                      <a:pt x="1196" y="1435"/>
                    </a:lnTo>
                    <a:lnTo>
                      <a:pt x="1221" y="1395"/>
                    </a:lnTo>
                    <a:lnTo>
                      <a:pt x="1244" y="1352"/>
                    </a:lnTo>
                    <a:lnTo>
                      <a:pt x="1264" y="1310"/>
                    </a:lnTo>
                    <a:lnTo>
                      <a:pt x="1286" y="1265"/>
                    </a:lnTo>
                    <a:lnTo>
                      <a:pt x="1304" y="1220"/>
                    </a:lnTo>
                    <a:lnTo>
                      <a:pt x="1316" y="1175"/>
                    </a:lnTo>
                    <a:lnTo>
                      <a:pt x="1331" y="1127"/>
                    </a:lnTo>
                    <a:lnTo>
                      <a:pt x="1339" y="1080"/>
                    </a:lnTo>
                    <a:lnTo>
                      <a:pt x="1349" y="1032"/>
                    </a:lnTo>
                    <a:lnTo>
                      <a:pt x="1354" y="985"/>
                    </a:lnTo>
                    <a:lnTo>
                      <a:pt x="1356" y="940"/>
                    </a:lnTo>
                    <a:lnTo>
                      <a:pt x="1356" y="892"/>
                    </a:lnTo>
                    <a:lnTo>
                      <a:pt x="1354" y="847"/>
                    </a:lnTo>
                    <a:lnTo>
                      <a:pt x="1351" y="800"/>
                    </a:lnTo>
                    <a:lnTo>
                      <a:pt x="1346" y="755"/>
                    </a:lnTo>
                    <a:lnTo>
                      <a:pt x="1336" y="710"/>
                    </a:lnTo>
                    <a:lnTo>
                      <a:pt x="1326" y="665"/>
                    </a:lnTo>
                    <a:lnTo>
                      <a:pt x="1314" y="620"/>
                    </a:lnTo>
                    <a:lnTo>
                      <a:pt x="1301" y="580"/>
                    </a:lnTo>
                    <a:lnTo>
                      <a:pt x="1284" y="535"/>
                    </a:lnTo>
                    <a:lnTo>
                      <a:pt x="1264" y="495"/>
                    </a:lnTo>
                    <a:lnTo>
                      <a:pt x="1246" y="453"/>
                    </a:lnTo>
                    <a:lnTo>
                      <a:pt x="1224" y="415"/>
                    </a:lnTo>
                    <a:lnTo>
                      <a:pt x="1199" y="375"/>
                    </a:lnTo>
                    <a:lnTo>
                      <a:pt x="1171" y="338"/>
                    </a:lnTo>
                    <a:lnTo>
                      <a:pt x="1147" y="303"/>
                    </a:lnTo>
                    <a:lnTo>
                      <a:pt x="1117" y="268"/>
                    </a:lnTo>
                    <a:lnTo>
                      <a:pt x="1084" y="233"/>
                    </a:lnTo>
                    <a:lnTo>
                      <a:pt x="1052" y="200"/>
                    </a:lnTo>
                    <a:lnTo>
                      <a:pt x="1017" y="170"/>
                    </a:lnTo>
                    <a:lnTo>
                      <a:pt x="982" y="143"/>
                    </a:lnTo>
                    <a:lnTo>
                      <a:pt x="944" y="115"/>
                    </a:lnTo>
                    <a:lnTo>
                      <a:pt x="904" y="90"/>
                    </a:lnTo>
                    <a:lnTo>
                      <a:pt x="864" y="65"/>
                    </a:lnTo>
                    <a:lnTo>
                      <a:pt x="822" y="45"/>
                    </a:lnTo>
                    <a:lnTo>
                      <a:pt x="777" y="25"/>
                    </a:lnTo>
                    <a:lnTo>
                      <a:pt x="734" y="8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51">
                <a:extLst>
                  <a:ext uri="{FF2B5EF4-FFF2-40B4-BE49-F238E27FC236}">
                    <a16:creationId xmlns:a16="http://schemas.microsoft.com/office/drawing/2014/main" id="{0720E84A-CACC-4EB2-A7D1-952EF9B3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88" y="788843"/>
                <a:ext cx="685800" cy="862501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687" y="0"/>
                  </a:cxn>
                  <a:cxn ang="0">
                    <a:pos x="644" y="0"/>
                  </a:cxn>
                  <a:cxn ang="0">
                    <a:pos x="602" y="5"/>
                  </a:cxn>
                  <a:cxn ang="0">
                    <a:pos x="654" y="15"/>
                  </a:cxn>
                  <a:cxn ang="0">
                    <a:pos x="754" y="40"/>
                  </a:cxn>
                  <a:cxn ang="0">
                    <a:pos x="849" y="75"/>
                  </a:cxn>
                  <a:cxn ang="0">
                    <a:pos x="937" y="120"/>
                  </a:cxn>
                  <a:cxn ang="0">
                    <a:pos x="1022" y="175"/>
                  </a:cxn>
                  <a:cxn ang="0">
                    <a:pos x="1097" y="240"/>
                  </a:cxn>
                  <a:cxn ang="0">
                    <a:pos x="1167" y="310"/>
                  </a:cxn>
                  <a:cxn ang="0">
                    <a:pos x="1229" y="390"/>
                  </a:cxn>
                  <a:cxn ang="0">
                    <a:pos x="1281" y="478"/>
                  </a:cxn>
                  <a:cxn ang="0">
                    <a:pos x="1324" y="570"/>
                  </a:cxn>
                  <a:cxn ang="0">
                    <a:pos x="1356" y="667"/>
                  </a:cxn>
                  <a:cxn ang="0">
                    <a:pos x="1389" y="870"/>
                  </a:cxn>
                  <a:cxn ang="0">
                    <a:pos x="1371" y="1072"/>
                  </a:cxn>
                  <a:cxn ang="0">
                    <a:pos x="1314" y="1265"/>
                  </a:cxn>
                  <a:cxn ang="0">
                    <a:pos x="1214" y="1437"/>
                  </a:cxn>
                  <a:cxn ang="0">
                    <a:pos x="1074" y="1587"/>
                  </a:cxn>
                  <a:cxn ang="0">
                    <a:pos x="964" y="1670"/>
                  </a:cxn>
                  <a:cxn ang="0">
                    <a:pos x="874" y="1720"/>
                  </a:cxn>
                  <a:cxn ang="0">
                    <a:pos x="779" y="1757"/>
                  </a:cxn>
                  <a:cxn ang="0">
                    <a:pos x="682" y="1782"/>
                  </a:cxn>
                  <a:cxn ang="0">
                    <a:pos x="582" y="1799"/>
                  </a:cxn>
                  <a:cxn ang="0">
                    <a:pos x="484" y="1804"/>
                  </a:cxn>
                  <a:cxn ang="0">
                    <a:pos x="382" y="1799"/>
                  </a:cxn>
                  <a:cxn ang="0">
                    <a:pos x="284" y="1782"/>
                  </a:cxn>
                  <a:cxn ang="0">
                    <a:pos x="184" y="1752"/>
                  </a:cxn>
                  <a:cxn ang="0">
                    <a:pos x="90" y="1715"/>
                  </a:cxn>
                  <a:cxn ang="0">
                    <a:pos x="0" y="1662"/>
                  </a:cxn>
                  <a:cxn ang="0">
                    <a:pos x="30" y="1692"/>
                  </a:cxn>
                  <a:cxn ang="0">
                    <a:pos x="62" y="1722"/>
                  </a:cxn>
                  <a:cxn ang="0">
                    <a:pos x="114" y="1754"/>
                  </a:cxn>
                  <a:cxn ang="0">
                    <a:pos x="207" y="1787"/>
                  </a:cxn>
                  <a:cxn ang="0">
                    <a:pos x="304" y="1812"/>
                  </a:cxn>
                  <a:cxn ang="0">
                    <a:pos x="399" y="1827"/>
                  </a:cxn>
                  <a:cxn ang="0">
                    <a:pos x="497" y="1829"/>
                  </a:cxn>
                  <a:cxn ang="0">
                    <a:pos x="594" y="1824"/>
                  </a:cxn>
                  <a:cxn ang="0">
                    <a:pos x="689" y="1809"/>
                  </a:cxn>
                  <a:cxn ang="0">
                    <a:pos x="782" y="1782"/>
                  </a:cxn>
                  <a:cxn ang="0">
                    <a:pos x="872" y="1747"/>
                  </a:cxn>
                  <a:cxn ang="0">
                    <a:pos x="959" y="1702"/>
                  </a:cxn>
                  <a:cxn ang="0">
                    <a:pos x="1039" y="1647"/>
                  </a:cxn>
                  <a:cxn ang="0">
                    <a:pos x="1164" y="1537"/>
                  </a:cxn>
                  <a:cxn ang="0">
                    <a:pos x="1281" y="1382"/>
                  </a:cxn>
                  <a:cxn ang="0">
                    <a:pos x="1361" y="1210"/>
                  </a:cxn>
                  <a:cxn ang="0">
                    <a:pos x="1406" y="1022"/>
                  </a:cxn>
                  <a:cxn ang="0">
                    <a:pos x="1411" y="830"/>
                  </a:cxn>
                  <a:cxn ang="0">
                    <a:pos x="1384" y="665"/>
                  </a:cxn>
                  <a:cxn ang="0">
                    <a:pos x="1354" y="573"/>
                  </a:cxn>
                  <a:cxn ang="0">
                    <a:pos x="1314" y="483"/>
                  </a:cxn>
                  <a:cxn ang="0">
                    <a:pos x="1266" y="398"/>
                  </a:cxn>
                  <a:cxn ang="0">
                    <a:pos x="1209" y="320"/>
                  </a:cxn>
                  <a:cxn ang="0">
                    <a:pos x="1147" y="250"/>
                  </a:cxn>
                  <a:cxn ang="0">
                    <a:pos x="1077" y="185"/>
                  </a:cxn>
                  <a:cxn ang="0">
                    <a:pos x="999" y="128"/>
                  </a:cxn>
                  <a:cxn ang="0">
                    <a:pos x="917" y="78"/>
                  </a:cxn>
                  <a:cxn ang="0">
                    <a:pos x="829" y="40"/>
                  </a:cxn>
                  <a:cxn ang="0">
                    <a:pos x="737" y="8"/>
                  </a:cxn>
                </a:cxnLst>
                <a:rect l="0" t="0" r="r" b="b"/>
                <a:pathLst>
                  <a:path w="1416" h="1829">
                    <a:moveTo>
                      <a:pt x="704" y="0"/>
                    </a:moveTo>
                    <a:lnTo>
                      <a:pt x="704" y="0"/>
                    </a:lnTo>
                    <a:lnTo>
                      <a:pt x="704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687" y="0"/>
                    </a:lnTo>
                    <a:lnTo>
                      <a:pt x="672" y="0"/>
                    </a:lnTo>
                    <a:lnTo>
                      <a:pt x="657" y="0"/>
                    </a:lnTo>
                    <a:lnTo>
                      <a:pt x="644" y="0"/>
                    </a:lnTo>
                    <a:lnTo>
                      <a:pt x="629" y="3"/>
                    </a:lnTo>
                    <a:lnTo>
                      <a:pt x="614" y="5"/>
                    </a:lnTo>
                    <a:lnTo>
                      <a:pt x="602" y="5"/>
                    </a:lnTo>
                    <a:lnTo>
                      <a:pt x="587" y="8"/>
                    </a:lnTo>
                    <a:lnTo>
                      <a:pt x="622" y="10"/>
                    </a:lnTo>
                    <a:lnTo>
                      <a:pt x="654" y="15"/>
                    </a:lnTo>
                    <a:lnTo>
                      <a:pt x="689" y="23"/>
                    </a:lnTo>
                    <a:lnTo>
                      <a:pt x="722" y="30"/>
                    </a:lnTo>
                    <a:lnTo>
                      <a:pt x="754" y="40"/>
                    </a:lnTo>
                    <a:lnTo>
                      <a:pt x="787" y="53"/>
                    </a:lnTo>
                    <a:lnTo>
                      <a:pt x="817" y="63"/>
                    </a:lnTo>
                    <a:lnTo>
                      <a:pt x="849" y="75"/>
                    </a:lnTo>
                    <a:lnTo>
                      <a:pt x="879" y="90"/>
                    </a:lnTo>
                    <a:lnTo>
                      <a:pt x="909" y="105"/>
                    </a:lnTo>
                    <a:lnTo>
                      <a:pt x="937" y="120"/>
                    </a:lnTo>
                    <a:lnTo>
                      <a:pt x="967" y="138"/>
                    </a:lnTo>
                    <a:lnTo>
                      <a:pt x="994" y="155"/>
                    </a:lnTo>
                    <a:lnTo>
                      <a:pt x="1022" y="175"/>
                    </a:lnTo>
                    <a:lnTo>
                      <a:pt x="1047" y="195"/>
                    </a:lnTo>
                    <a:lnTo>
                      <a:pt x="1074" y="218"/>
                    </a:lnTo>
                    <a:lnTo>
                      <a:pt x="1097" y="240"/>
                    </a:lnTo>
                    <a:lnTo>
                      <a:pt x="1122" y="263"/>
                    </a:lnTo>
                    <a:lnTo>
                      <a:pt x="1144" y="288"/>
                    </a:lnTo>
                    <a:lnTo>
                      <a:pt x="1167" y="310"/>
                    </a:lnTo>
                    <a:lnTo>
                      <a:pt x="1189" y="338"/>
                    </a:lnTo>
                    <a:lnTo>
                      <a:pt x="1209" y="365"/>
                    </a:lnTo>
                    <a:lnTo>
                      <a:pt x="1229" y="390"/>
                    </a:lnTo>
                    <a:lnTo>
                      <a:pt x="1249" y="418"/>
                    </a:lnTo>
                    <a:lnTo>
                      <a:pt x="1264" y="448"/>
                    </a:lnTo>
                    <a:lnTo>
                      <a:pt x="1281" y="478"/>
                    </a:lnTo>
                    <a:lnTo>
                      <a:pt x="1296" y="508"/>
                    </a:lnTo>
                    <a:lnTo>
                      <a:pt x="1311" y="538"/>
                    </a:lnTo>
                    <a:lnTo>
                      <a:pt x="1324" y="570"/>
                    </a:lnTo>
                    <a:lnTo>
                      <a:pt x="1336" y="600"/>
                    </a:lnTo>
                    <a:lnTo>
                      <a:pt x="1346" y="635"/>
                    </a:lnTo>
                    <a:lnTo>
                      <a:pt x="1356" y="667"/>
                    </a:lnTo>
                    <a:lnTo>
                      <a:pt x="1374" y="735"/>
                    </a:lnTo>
                    <a:lnTo>
                      <a:pt x="1381" y="802"/>
                    </a:lnTo>
                    <a:lnTo>
                      <a:pt x="1389" y="870"/>
                    </a:lnTo>
                    <a:lnTo>
                      <a:pt x="1389" y="940"/>
                    </a:lnTo>
                    <a:lnTo>
                      <a:pt x="1381" y="1005"/>
                    </a:lnTo>
                    <a:lnTo>
                      <a:pt x="1371" y="1072"/>
                    </a:lnTo>
                    <a:lnTo>
                      <a:pt x="1356" y="1137"/>
                    </a:lnTo>
                    <a:lnTo>
                      <a:pt x="1339" y="1202"/>
                    </a:lnTo>
                    <a:lnTo>
                      <a:pt x="1314" y="1265"/>
                    </a:lnTo>
                    <a:lnTo>
                      <a:pt x="1284" y="1322"/>
                    </a:lnTo>
                    <a:lnTo>
                      <a:pt x="1251" y="1382"/>
                    </a:lnTo>
                    <a:lnTo>
                      <a:pt x="1214" y="1437"/>
                    </a:lnTo>
                    <a:lnTo>
                      <a:pt x="1172" y="1490"/>
                    </a:lnTo>
                    <a:lnTo>
                      <a:pt x="1127" y="1540"/>
                    </a:lnTo>
                    <a:lnTo>
                      <a:pt x="1074" y="1587"/>
                    </a:lnTo>
                    <a:lnTo>
                      <a:pt x="1022" y="1630"/>
                    </a:lnTo>
                    <a:lnTo>
                      <a:pt x="992" y="1652"/>
                    </a:lnTo>
                    <a:lnTo>
                      <a:pt x="964" y="1670"/>
                    </a:lnTo>
                    <a:lnTo>
                      <a:pt x="934" y="1687"/>
                    </a:lnTo>
                    <a:lnTo>
                      <a:pt x="904" y="1702"/>
                    </a:lnTo>
                    <a:lnTo>
                      <a:pt x="874" y="1720"/>
                    </a:lnTo>
                    <a:lnTo>
                      <a:pt x="844" y="1732"/>
                    </a:lnTo>
                    <a:lnTo>
                      <a:pt x="812" y="1744"/>
                    </a:lnTo>
                    <a:lnTo>
                      <a:pt x="779" y="1757"/>
                    </a:lnTo>
                    <a:lnTo>
                      <a:pt x="747" y="1767"/>
                    </a:lnTo>
                    <a:lnTo>
                      <a:pt x="714" y="1777"/>
                    </a:lnTo>
                    <a:lnTo>
                      <a:pt x="682" y="1782"/>
                    </a:lnTo>
                    <a:lnTo>
                      <a:pt x="649" y="1792"/>
                    </a:lnTo>
                    <a:lnTo>
                      <a:pt x="617" y="1797"/>
                    </a:lnTo>
                    <a:lnTo>
                      <a:pt x="582" y="1799"/>
                    </a:lnTo>
                    <a:lnTo>
                      <a:pt x="549" y="1802"/>
                    </a:lnTo>
                    <a:lnTo>
                      <a:pt x="517" y="1804"/>
                    </a:lnTo>
                    <a:lnTo>
                      <a:pt x="484" y="1804"/>
                    </a:lnTo>
                    <a:lnTo>
                      <a:pt x="449" y="1804"/>
                    </a:lnTo>
                    <a:lnTo>
                      <a:pt x="414" y="1802"/>
                    </a:lnTo>
                    <a:lnTo>
                      <a:pt x="382" y="1799"/>
                    </a:lnTo>
                    <a:lnTo>
                      <a:pt x="349" y="1794"/>
                    </a:lnTo>
                    <a:lnTo>
                      <a:pt x="317" y="1787"/>
                    </a:lnTo>
                    <a:lnTo>
                      <a:pt x="284" y="1782"/>
                    </a:lnTo>
                    <a:lnTo>
                      <a:pt x="252" y="1772"/>
                    </a:lnTo>
                    <a:lnTo>
                      <a:pt x="219" y="1764"/>
                    </a:lnTo>
                    <a:lnTo>
                      <a:pt x="184" y="1752"/>
                    </a:lnTo>
                    <a:lnTo>
                      <a:pt x="154" y="1739"/>
                    </a:lnTo>
                    <a:lnTo>
                      <a:pt x="122" y="1727"/>
                    </a:lnTo>
                    <a:lnTo>
                      <a:pt x="90" y="1715"/>
                    </a:lnTo>
                    <a:lnTo>
                      <a:pt x="60" y="1697"/>
                    </a:lnTo>
                    <a:lnTo>
                      <a:pt x="30" y="1680"/>
                    </a:lnTo>
                    <a:lnTo>
                      <a:pt x="0" y="1662"/>
                    </a:lnTo>
                    <a:lnTo>
                      <a:pt x="10" y="1672"/>
                    </a:lnTo>
                    <a:lnTo>
                      <a:pt x="20" y="1682"/>
                    </a:lnTo>
                    <a:lnTo>
                      <a:pt x="30" y="1692"/>
                    </a:lnTo>
                    <a:lnTo>
                      <a:pt x="40" y="1702"/>
                    </a:lnTo>
                    <a:lnTo>
                      <a:pt x="52" y="1712"/>
                    </a:lnTo>
                    <a:lnTo>
                      <a:pt x="62" y="1722"/>
                    </a:lnTo>
                    <a:lnTo>
                      <a:pt x="72" y="1732"/>
                    </a:lnTo>
                    <a:lnTo>
                      <a:pt x="85" y="1739"/>
                    </a:lnTo>
                    <a:lnTo>
                      <a:pt x="114" y="1754"/>
                    </a:lnTo>
                    <a:lnTo>
                      <a:pt x="144" y="1767"/>
                    </a:lnTo>
                    <a:lnTo>
                      <a:pt x="177" y="1779"/>
                    </a:lnTo>
                    <a:lnTo>
                      <a:pt x="207" y="1787"/>
                    </a:lnTo>
                    <a:lnTo>
                      <a:pt x="239" y="1797"/>
                    </a:lnTo>
                    <a:lnTo>
                      <a:pt x="272" y="1807"/>
                    </a:lnTo>
                    <a:lnTo>
                      <a:pt x="304" y="1812"/>
                    </a:lnTo>
                    <a:lnTo>
                      <a:pt x="337" y="1819"/>
                    </a:lnTo>
                    <a:lnTo>
                      <a:pt x="367" y="1824"/>
                    </a:lnTo>
                    <a:lnTo>
                      <a:pt x="399" y="1827"/>
                    </a:lnTo>
                    <a:lnTo>
                      <a:pt x="432" y="1829"/>
                    </a:lnTo>
                    <a:lnTo>
                      <a:pt x="464" y="1829"/>
                    </a:lnTo>
                    <a:lnTo>
                      <a:pt x="497" y="1829"/>
                    </a:lnTo>
                    <a:lnTo>
                      <a:pt x="529" y="1829"/>
                    </a:lnTo>
                    <a:lnTo>
                      <a:pt x="562" y="1827"/>
                    </a:lnTo>
                    <a:lnTo>
                      <a:pt x="594" y="1824"/>
                    </a:lnTo>
                    <a:lnTo>
                      <a:pt x="627" y="1819"/>
                    </a:lnTo>
                    <a:lnTo>
                      <a:pt x="657" y="1814"/>
                    </a:lnTo>
                    <a:lnTo>
                      <a:pt x="689" y="1809"/>
                    </a:lnTo>
                    <a:lnTo>
                      <a:pt x="719" y="1802"/>
                    </a:lnTo>
                    <a:lnTo>
                      <a:pt x="752" y="1792"/>
                    </a:lnTo>
                    <a:lnTo>
                      <a:pt x="782" y="1782"/>
                    </a:lnTo>
                    <a:lnTo>
                      <a:pt x="812" y="1772"/>
                    </a:lnTo>
                    <a:lnTo>
                      <a:pt x="842" y="1762"/>
                    </a:lnTo>
                    <a:lnTo>
                      <a:pt x="872" y="1747"/>
                    </a:lnTo>
                    <a:lnTo>
                      <a:pt x="902" y="1734"/>
                    </a:lnTo>
                    <a:lnTo>
                      <a:pt x="929" y="1720"/>
                    </a:lnTo>
                    <a:lnTo>
                      <a:pt x="959" y="1702"/>
                    </a:lnTo>
                    <a:lnTo>
                      <a:pt x="987" y="1685"/>
                    </a:lnTo>
                    <a:lnTo>
                      <a:pt x="1014" y="1667"/>
                    </a:lnTo>
                    <a:lnTo>
                      <a:pt x="1039" y="1647"/>
                    </a:lnTo>
                    <a:lnTo>
                      <a:pt x="1067" y="1627"/>
                    </a:lnTo>
                    <a:lnTo>
                      <a:pt x="1117" y="1585"/>
                    </a:lnTo>
                    <a:lnTo>
                      <a:pt x="1164" y="1537"/>
                    </a:lnTo>
                    <a:lnTo>
                      <a:pt x="1207" y="1490"/>
                    </a:lnTo>
                    <a:lnTo>
                      <a:pt x="1246" y="1437"/>
                    </a:lnTo>
                    <a:lnTo>
                      <a:pt x="1281" y="1382"/>
                    </a:lnTo>
                    <a:lnTo>
                      <a:pt x="1311" y="1327"/>
                    </a:lnTo>
                    <a:lnTo>
                      <a:pt x="1339" y="1270"/>
                    </a:lnTo>
                    <a:lnTo>
                      <a:pt x="1361" y="1210"/>
                    </a:lnTo>
                    <a:lnTo>
                      <a:pt x="1381" y="1147"/>
                    </a:lnTo>
                    <a:lnTo>
                      <a:pt x="1396" y="1085"/>
                    </a:lnTo>
                    <a:lnTo>
                      <a:pt x="1406" y="1022"/>
                    </a:lnTo>
                    <a:lnTo>
                      <a:pt x="1414" y="957"/>
                    </a:lnTo>
                    <a:lnTo>
                      <a:pt x="1416" y="895"/>
                    </a:lnTo>
                    <a:lnTo>
                      <a:pt x="1411" y="830"/>
                    </a:lnTo>
                    <a:lnTo>
                      <a:pt x="1404" y="762"/>
                    </a:lnTo>
                    <a:lnTo>
                      <a:pt x="1391" y="697"/>
                    </a:lnTo>
                    <a:lnTo>
                      <a:pt x="1384" y="665"/>
                    </a:lnTo>
                    <a:lnTo>
                      <a:pt x="1374" y="635"/>
                    </a:lnTo>
                    <a:lnTo>
                      <a:pt x="1364" y="602"/>
                    </a:lnTo>
                    <a:lnTo>
                      <a:pt x="1354" y="573"/>
                    </a:lnTo>
                    <a:lnTo>
                      <a:pt x="1341" y="543"/>
                    </a:lnTo>
                    <a:lnTo>
                      <a:pt x="1329" y="513"/>
                    </a:lnTo>
                    <a:lnTo>
                      <a:pt x="1314" y="483"/>
                    </a:lnTo>
                    <a:lnTo>
                      <a:pt x="1299" y="453"/>
                    </a:lnTo>
                    <a:lnTo>
                      <a:pt x="1284" y="428"/>
                    </a:lnTo>
                    <a:lnTo>
                      <a:pt x="1266" y="398"/>
                    </a:lnTo>
                    <a:lnTo>
                      <a:pt x="1249" y="373"/>
                    </a:lnTo>
                    <a:lnTo>
                      <a:pt x="1229" y="348"/>
                    </a:lnTo>
                    <a:lnTo>
                      <a:pt x="1209" y="320"/>
                    </a:lnTo>
                    <a:lnTo>
                      <a:pt x="1189" y="295"/>
                    </a:lnTo>
                    <a:lnTo>
                      <a:pt x="1169" y="273"/>
                    </a:lnTo>
                    <a:lnTo>
                      <a:pt x="1147" y="250"/>
                    </a:lnTo>
                    <a:lnTo>
                      <a:pt x="1124" y="228"/>
                    </a:lnTo>
                    <a:lnTo>
                      <a:pt x="1099" y="205"/>
                    </a:lnTo>
                    <a:lnTo>
                      <a:pt x="1077" y="185"/>
                    </a:lnTo>
                    <a:lnTo>
                      <a:pt x="1052" y="165"/>
                    </a:lnTo>
                    <a:lnTo>
                      <a:pt x="1024" y="148"/>
                    </a:lnTo>
                    <a:lnTo>
                      <a:pt x="999" y="128"/>
                    </a:lnTo>
                    <a:lnTo>
                      <a:pt x="972" y="110"/>
                    </a:lnTo>
                    <a:lnTo>
                      <a:pt x="944" y="95"/>
                    </a:lnTo>
                    <a:lnTo>
                      <a:pt x="917" y="78"/>
                    </a:lnTo>
                    <a:lnTo>
                      <a:pt x="889" y="65"/>
                    </a:lnTo>
                    <a:lnTo>
                      <a:pt x="859" y="53"/>
                    </a:lnTo>
                    <a:lnTo>
                      <a:pt x="829" y="40"/>
                    </a:lnTo>
                    <a:lnTo>
                      <a:pt x="799" y="28"/>
                    </a:lnTo>
                    <a:lnTo>
                      <a:pt x="767" y="18"/>
                    </a:lnTo>
                    <a:lnTo>
                      <a:pt x="737" y="8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52">
                <a:extLst>
                  <a:ext uri="{FF2B5EF4-FFF2-40B4-BE49-F238E27FC236}">
                    <a16:creationId xmlns:a16="http://schemas.microsoft.com/office/drawing/2014/main" id="{F64D5700-2789-426F-A3ED-1D4D167EF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68" y="793595"/>
                <a:ext cx="708813" cy="845868"/>
              </a:xfrm>
              <a:custGeom>
                <a:avLst/>
                <a:gdLst/>
                <a:ahLst/>
                <a:cxnLst>
                  <a:cxn ang="0">
                    <a:pos x="632" y="2"/>
                  </a:cxn>
                  <a:cxn ang="0">
                    <a:pos x="589" y="10"/>
                  </a:cxn>
                  <a:cxn ang="0">
                    <a:pos x="544" y="20"/>
                  </a:cxn>
                  <a:cxn ang="0">
                    <a:pos x="652" y="25"/>
                  </a:cxn>
                  <a:cxn ang="0">
                    <a:pos x="757" y="40"/>
                  </a:cxn>
                  <a:cxn ang="0">
                    <a:pos x="859" y="72"/>
                  </a:cxn>
                  <a:cxn ang="0">
                    <a:pos x="954" y="112"/>
                  </a:cxn>
                  <a:cxn ang="0">
                    <a:pos x="1044" y="165"/>
                  </a:cxn>
                  <a:cxn ang="0">
                    <a:pos x="1127" y="227"/>
                  </a:cxn>
                  <a:cxn ang="0">
                    <a:pos x="1204" y="300"/>
                  </a:cxn>
                  <a:cxn ang="0">
                    <a:pos x="1269" y="380"/>
                  </a:cxn>
                  <a:cxn ang="0">
                    <a:pos x="1326" y="470"/>
                  </a:cxn>
                  <a:cxn ang="0">
                    <a:pos x="1371" y="565"/>
                  </a:cxn>
                  <a:cxn ang="0">
                    <a:pos x="1416" y="702"/>
                  </a:cxn>
                  <a:cxn ang="0">
                    <a:pos x="1436" y="914"/>
                  </a:cxn>
                  <a:cxn ang="0">
                    <a:pos x="1406" y="1119"/>
                  </a:cxn>
                  <a:cxn ang="0">
                    <a:pos x="1331" y="1312"/>
                  </a:cxn>
                  <a:cxn ang="0">
                    <a:pos x="1212" y="1482"/>
                  </a:cxn>
                  <a:cxn ang="0">
                    <a:pos x="1049" y="1622"/>
                  </a:cxn>
                  <a:cxn ang="0">
                    <a:pos x="954" y="1677"/>
                  </a:cxn>
                  <a:cxn ang="0">
                    <a:pos x="857" y="1719"/>
                  </a:cxn>
                  <a:cxn ang="0">
                    <a:pos x="757" y="1749"/>
                  </a:cxn>
                  <a:cxn ang="0">
                    <a:pos x="654" y="1764"/>
                  </a:cxn>
                  <a:cxn ang="0">
                    <a:pos x="549" y="1771"/>
                  </a:cxn>
                  <a:cxn ang="0">
                    <a:pos x="444" y="1761"/>
                  </a:cxn>
                  <a:cxn ang="0">
                    <a:pos x="344" y="1744"/>
                  </a:cxn>
                  <a:cxn ang="0">
                    <a:pos x="244" y="1712"/>
                  </a:cxn>
                  <a:cxn ang="0">
                    <a:pos x="147" y="1667"/>
                  </a:cxn>
                  <a:cxn ang="0">
                    <a:pos x="57" y="1609"/>
                  </a:cxn>
                  <a:cxn ang="0">
                    <a:pos x="7" y="1577"/>
                  </a:cxn>
                  <a:cxn ang="0">
                    <a:pos x="37" y="1612"/>
                  </a:cxn>
                  <a:cxn ang="0">
                    <a:pos x="65" y="1644"/>
                  </a:cxn>
                  <a:cxn ang="0">
                    <a:pos x="135" y="1689"/>
                  </a:cxn>
                  <a:cxn ang="0">
                    <a:pos x="229" y="1731"/>
                  </a:cxn>
                  <a:cxn ang="0">
                    <a:pos x="327" y="1764"/>
                  </a:cxn>
                  <a:cxn ang="0">
                    <a:pos x="424" y="1786"/>
                  </a:cxn>
                  <a:cxn ang="0">
                    <a:pos x="524" y="1796"/>
                  </a:cxn>
                  <a:cxn ang="0">
                    <a:pos x="624" y="1794"/>
                  </a:cxn>
                  <a:cxn ang="0">
                    <a:pos x="724" y="1784"/>
                  </a:cxn>
                  <a:cxn ang="0">
                    <a:pos x="822" y="1759"/>
                  </a:cxn>
                  <a:cxn ang="0">
                    <a:pos x="919" y="1724"/>
                  </a:cxn>
                  <a:cxn ang="0">
                    <a:pos x="1009" y="1679"/>
                  </a:cxn>
                  <a:cxn ang="0">
                    <a:pos x="1097" y="1622"/>
                  </a:cxn>
                  <a:cxn ang="0">
                    <a:pos x="1247" y="1482"/>
                  </a:cxn>
                  <a:cxn ang="0">
                    <a:pos x="1359" y="1314"/>
                  </a:cxn>
                  <a:cxn ang="0">
                    <a:pos x="1431" y="1129"/>
                  </a:cxn>
                  <a:cxn ang="0">
                    <a:pos x="1464" y="932"/>
                  </a:cxn>
                  <a:cxn ang="0">
                    <a:pos x="1449" y="727"/>
                  </a:cxn>
                  <a:cxn ang="0">
                    <a:pos x="1411" y="592"/>
                  </a:cxn>
                  <a:cxn ang="0">
                    <a:pos x="1371" y="500"/>
                  </a:cxn>
                  <a:cxn ang="0">
                    <a:pos x="1324" y="410"/>
                  </a:cxn>
                  <a:cxn ang="0">
                    <a:pos x="1264" y="330"/>
                  </a:cxn>
                  <a:cxn ang="0">
                    <a:pos x="1197" y="255"/>
                  </a:cxn>
                  <a:cxn ang="0">
                    <a:pos x="1122" y="187"/>
                  </a:cxn>
                  <a:cxn ang="0">
                    <a:pos x="1042" y="130"/>
                  </a:cxn>
                  <a:cxn ang="0">
                    <a:pos x="954" y="82"/>
                  </a:cxn>
                  <a:cxn ang="0">
                    <a:pos x="862" y="45"/>
                  </a:cxn>
                  <a:cxn ang="0">
                    <a:pos x="764" y="15"/>
                  </a:cxn>
                  <a:cxn ang="0">
                    <a:pos x="662" y="0"/>
                  </a:cxn>
                </a:cxnLst>
                <a:rect l="0" t="0" r="r" b="b"/>
                <a:pathLst>
                  <a:path w="1464" h="1796">
                    <a:moveTo>
                      <a:pt x="662" y="0"/>
                    </a:moveTo>
                    <a:lnTo>
                      <a:pt x="647" y="0"/>
                    </a:lnTo>
                    <a:lnTo>
                      <a:pt x="632" y="2"/>
                    </a:lnTo>
                    <a:lnTo>
                      <a:pt x="617" y="5"/>
                    </a:lnTo>
                    <a:lnTo>
                      <a:pt x="602" y="7"/>
                    </a:lnTo>
                    <a:lnTo>
                      <a:pt x="589" y="10"/>
                    </a:lnTo>
                    <a:lnTo>
                      <a:pt x="574" y="15"/>
                    </a:lnTo>
                    <a:lnTo>
                      <a:pt x="559" y="17"/>
                    </a:lnTo>
                    <a:lnTo>
                      <a:pt x="544" y="20"/>
                    </a:lnTo>
                    <a:lnTo>
                      <a:pt x="582" y="20"/>
                    </a:lnTo>
                    <a:lnTo>
                      <a:pt x="617" y="20"/>
                    </a:lnTo>
                    <a:lnTo>
                      <a:pt x="652" y="25"/>
                    </a:lnTo>
                    <a:lnTo>
                      <a:pt x="687" y="30"/>
                    </a:lnTo>
                    <a:lnTo>
                      <a:pt x="722" y="35"/>
                    </a:lnTo>
                    <a:lnTo>
                      <a:pt x="757" y="40"/>
                    </a:lnTo>
                    <a:lnTo>
                      <a:pt x="792" y="50"/>
                    </a:lnTo>
                    <a:lnTo>
                      <a:pt x="827" y="60"/>
                    </a:lnTo>
                    <a:lnTo>
                      <a:pt x="859" y="72"/>
                    </a:lnTo>
                    <a:lnTo>
                      <a:pt x="892" y="85"/>
                    </a:lnTo>
                    <a:lnTo>
                      <a:pt x="924" y="97"/>
                    </a:lnTo>
                    <a:lnTo>
                      <a:pt x="954" y="112"/>
                    </a:lnTo>
                    <a:lnTo>
                      <a:pt x="984" y="130"/>
                    </a:lnTo>
                    <a:lnTo>
                      <a:pt x="1014" y="145"/>
                    </a:lnTo>
                    <a:lnTo>
                      <a:pt x="1044" y="165"/>
                    </a:lnTo>
                    <a:lnTo>
                      <a:pt x="1074" y="185"/>
                    </a:lnTo>
                    <a:lnTo>
                      <a:pt x="1099" y="205"/>
                    </a:lnTo>
                    <a:lnTo>
                      <a:pt x="1127" y="227"/>
                    </a:lnTo>
                    <a:lnTo>
                      <a:pt x="1154" y="250"/>
                    </a:lnTo>
                    <a:lnTo>
                      <a:pt x="1179" y="275"/>
                    </a:lnTo>
                    <a:lnTo>
                      <a:pt x="1204" y="300"/>
                    </a:lnTo>
                    <a:lnTo>
                      <a:pt x="1227" y="325"/>
                    </a:lnTo>
                    <a:lnTo>
                      <a:pt x="1249" y="352"/>
                    </a:lnTo>
                    <a:lnTo>
                      <a:pt x="1269" y="380"/>
                    </a:lnTo>
                    <a:lnTo>
                      <a:pt x="1289" y="410"/>
                    </a:lnTo>
                    <a:lnTo>
                      <a:pt x="1309" y="437"/>
                    </a:lnTo>
                    <a:lnTo>
                      <a:pt x="1326" y="470"/>
                    </a:lnTo>
                    <a:lnTo>
                      <a:pt x="1341" y="500"/>
                    </a:lnTo>
                    <a:lnTo>
                      <a:pt x="1359" y="532"/>
                    </a:lnTo>
                    <a:lnTo>
                      <a:pt x="1371" y="565"/>
                    </a:lnTo>
                    <a:lnTo>
                      <a:pt x="1386" y="597"/>
                    </a:lnTo>
                    <a:lnTo>
                      <a:pt x="1396" y="634"/>
                    </a:lnTo>
                    <a:lnTo>
                      <a:pt x="1416" y="702"/>
                    </a:lnTo>
                    <a:lnTo>
                      <a:pt x="1429" y="774"/>
                    </a:lnTo>
                    <a:lnTo>
                      <a:pt x="1434" y="844"/>
                    </a:lnTo>
                    <a:lnTo>
                      <a:pt x="1436" y="914"/>
                    </a:lnTo>
                    <a:lnTo>
                      <a:pt x="1431" y="984"/>
                    </a:lnTo>
                    <a:lnTo>
                      <a:pt x="1421" y="1052"/>
                    </a:lnTo>
                    <a:lnTo>
                      <a:pt x="1406" y="1119"/>
                    </a:lnTo>
                    <a:lnTo>
                      <a:pt x="1386" y="1187"/>
                    </a:lnTo>
                    <a:lnTo>
                      <a:pt x="1361" y="1249"/>
                    </a:lnTo>
                    <a:lnTo>
                      <a:pt x="1331" y="1312"/>
                    </a:lnTo>
                    <a:lnTo>
                      <a:pt x="1294" y="1372"/>
                    </a:lnTo>
                    <a:lnTo>
                      <a:pt x="1254" y="1429"/>
                    </a:lnTo>
                    <a:lnTo>
                      <a:pt x="1212" y="1482"/>
                    </a:lnTo>
                    <a:lnTo>
                      <a:pt x="1159" y="1534"/>
                    </a:lnTo>
                    <a:lnTo>
                      <a:pt x="1107" y="1582"/>
                    </a:lnTo>
                    <a:lnTo>
                      <a:pt x="1049" y="1622"/>
                    </a:lnTo>
                    <a:lnTo>
                      <a:pt x="1017" y="1644"/>
                    </a:lnTo>
                    <a:lnTo>
                      <a:pt x="987" y="1662"/>
                    </a:lnTo>
                    <a:lnTo>
                      <a:pt x="954" y="1677"/>
                    </a:lnTo>
                    <a:lnTo>
                      <a:pt x="922" y="1692"/>
                    </a:lnTo>
                    <a:lnTo>
                      <a:pt x="889" y="1707"/>
                    </a:lnTo>
                    <a:lnTo>
                      <a:pt x="857" y="1719"/>
                    </a:lnTo>
                    <a:lnTo>
                      <a:pt x="824" y="1729"/>
                    </a:lnTo>
                    <a:lnTo>
                      <a:pt x="792" y="1739"/>
                    </a:lnTo>
                    <a:lnTo>
                      <a:pt x="757" y="1749"/>
                    </a:lnTo>
                    <a:lnTo>
                      <a:pt x="722" y="1756"/>
                    </a:lnTo>
                    <a:lnTo>
                      <a:pt x="687" y="1761"/>
                    </a:lnTo>
                    <a:lnTo>
                      <a:pt x="654" y="1764"/>
                    </a:lnTo>
                    <a:lnTo>
                      <a:pt x="619" y="1769"/>
                    </a:lnTo>
                    <a:lnTo>
                      <a:pt x="584" y="1769"/>
                    </a:lnTo>
                    <a:lnTo>
                      <a:pt x="549" y="1771"/>
                    </a:lnTo>
                    <a:lnTo>
                      <a:pt x="514" y="1769"/>
                    </a:lnTo>
                    <a:lnTo>
                      <a:pt x="482" y="1766"/>
                    </a:lnTo>
                    <a:lnTo>
                      <a:pt x="444" y="1761"/>
                    </a:lnTo>
                    <a:lnTo>
                      <a:pt x="412" y="1756"/>
                    </a:lnTo>
                    <a:lnTo>
                      <a:pt x="377" y="1751"/>
                    </a:lnTo>
                    <a:lnTo>
                      <a:pt x="344" y="1744"/>
                    </a:lnTo>
                    <a:lnTo>
                      <a:pt x="309" y="1734"/>
                    </a:lnTo>
                    <a:lnTo>
                      <a:pt x="277" y="1724"/>
                    </a:lnTo>
                    <a:lnTo>
                      <a:pt x="244" y="1712"/>
                    </a:lnTo>
                    <a:lnTo>
                      <a:pt x="212" y="1697"/>
                    </a:lnTo>
                    <a:lnTo>
                      <a:pt x="180" y="1682"/>
                    </a:lnTo>
                    <a:lnTo>
                      <a:pt x="147" y="1667"/>
                    </a:lnTo>
                    <a:lnTo>
                      <a:pt x="117" y="1649"/>
                    </a:lnTo>
                    <a:lnTo>
                      <a:pt x="87" y="1632"/>
                    </a:lnTo>
                    <a:lnTo>
                      <a:pt x="57" y="1609"/>
                    </a:lnTo>
                    <a:lnTo>
                      <a:pt x="27" y="1589"/>
                    </a:lnTo>
                    <a:lnTo>
                      <a:pt x="0" y="1567"/>
                    </a:lnTo>
                    <a:lnTo>
                      <a:pt x="7" y="1577"/>
                    </a:lnTo>
                    <a:lnTo>
                      <a:pt x="17" y="1589"/>
                    </a:lnTo>
                    <a:lnTo>
                      <a:pt x="27" y="1599"/>
                    </a:lnTo>
                    <a:lnTo>
                      <a:pt x="37" y="1612"/>
                    </a:lnTo>
                    <a:lnTo>
                      <a:pt x="45" y="1622"/>
                    </a:lnTo>
                    <a:lnTo>
                      <a:pt x="55" y="1634"/>
                    </a:lnTo>
                    <a:lnTo>
                      <a:pt x="65" y="1644"/>
                    </a:lnTo>
                    <a:lnTo>
                      <a:pt x="75" y="1654"/>
                    </a:lnTo>
                    <a:lnTo>
                      <a:pt x="105" y="1672"/>
                    </a:lnTo>
                    <a:lnTo>
                      <a:pt x="135" y="1689"/>
                    </a:lnTo>
                    <a:lnTo>
                      <a:pt x="165" y="1707"/>
                    </a:lnTo>
                    <a:lnTo>
                      <a:pt x="197" y="1719"/>
                    </a:lnTo>
                    <a:lnTo>
                      <a:pt x="229" y="1731"/>
                    </a:lnTo>
                    <a:lnTo>
                      <a:pt x="259" y="1744"/>
                    </a:lnTo>
                    <a:lnTo>
                      <a:pt x="294" y="1756"/>
                    </a:lnTo>
                    <a:lnTo>
                      <a:pt x="327" y="1764"/>
                    </a:lnTo>
                    <a:lnTo>
                      <a:pt x="359" y="1774"/>
                    </a:lnTo>
                    <a:lnTo>
                      <a:pt x="392" y="1779"/>
                    </a:lnTo>
                    <a:lnTo>
                      <a:pt x="424" y="1786"/>
                    </a:lnTo>
                    <a:lnTo>
                      <a:pt x="457" y="1791"/>
                    </a:lnTo>
                    <a:lnTo>
                      <a:pt x="489" y="1794"/>
                    </a:lnTo>
                    <a:lnTo>
                      <a:pt x="524" y="1796"/>
                    </a:lnTo>
                    <a:lnTo>
                      <a:pt x="559" y="1796"/>
                    </a:lnTo>
                    <a:lnTo>
                      <a:pt x="592" y="1796"/>
                    </a:lnTo>
                    <a:lnTo>
                      <a:pt x="624" y="1794"/>
                    </a:lnTo>
                    <a:lnTo>
                      <a:pt x="657" y="1791"/>
                    </a:lnTo>
                    <a:lnTo>
                      <a:pt x="692" y="1789"/>
                    </a:lnTo>
                    <a:lnTo>
                      <a:pt x="724" y="1784"/>
                    </a:lnTo>
                    <a:lnTo>
                      <a:pt x="757" y="1774"/>
                    </a:lnTo>
                    <a:lnTo>
                      <a:pt x="789" y="1769"/>
                    </a:lnTo>
                    <a:lnTo>
                      <a:pt x="822" y="1759"/>
                    </a:lnTo>
                    <a:lnTo>
                      <a:pt x="854" y="1749"/>
                    </a:lnTo>
                    <a:lnTo>
                      <a:pt x="887" y="1736"/>
                    </a:lnTo>
                    <a:lnTo>
                      <a:pt x="919" y="1724"/>
                    </a:lnTo>
                    <a:lnTo>
                      <a:pt x="949" y="1712"/>
                    </a:lnTo>
                    <a:lnTo>
                      <a:pt x="979" y="1694"/>
                    </a:lnTo>
                    <a:lnTo>
                      <a:pt x="1009" y="1679"/>
                    </a:lnTo>
                    <a:lnTo>
                      <a:pt x="1039" y="1662"/>
                    </a:lnTo>
                    <a:lnTo>
                      <a:pt x="1067" y="1644"/>
                    </a:lnTo>
                    <a:lnTo>
                      <a:pt x="1097" y="1622"/>
                    </a:lnTo>
                    <a:lnTo>
                      <a:pt x="1149" y="1579"/>
                    </a:lnTo>
                    <a:lnTo>
                      <a:pt x="1202" y="1532"/>
                    </a:lnTo>
                    <a:lnTo>
                      <a:pt x="1247" y="1482"/>
                    </a:lnTo>
                    <a:lnTo>
                      <a:pt x="1289" y="1429"/>
                    </a:lnTo>
                    <a:lnTo>
                      <a:pt x="1326" y="1374"/>
                    </a:lnTo>
                    <a:lnTo>
                      <a:pt x="1359" y="1314"/>
                    </a:lnTo>
                    <a:lnTo>
                      <a:pt x="1389" y="1257"/>
                    </a:lnTo>
                    <a:lnTo>
                      <a:pt x="1414" y="1194"/>
                    </a:lnTo>
                    <a:lnTo>
                      <a:pt x="1431" y="1129"/>
                    </a:lnTo>
                    <a:lnTo>
                      <a:pt x="1446" y="1064"/>
                    </a:lnTo>
                    <a:lnTo>
                      <a:pt x="1456" y="997"/>
                    </a:lnTo>
                    <a:lnTo>
                      <a:pt x="1464" y="932"/>
                    </a:lnTo>
                    <a:lnTo>
                      <a:pt x="1464" y="862"/>
                    </a:lnTo>
                    <a:lnTo>
                      <a:pt x="1456" y="794"/>
                    </a:lnTo>
                    <a:lnTo>
                      <a:pt x="1449" y="727"/>
                    </a:lnTo>
                    <a:lnTo>
                      <a:pt x="1431" y="659"/>
                    </a:lnTo>
                    <a:lnTo>
                      <a:pt x="1421" y="627"/>
                    </a:lnTo>
                    <a:lnTo>
                      <a:pt x="1411" y="592"/>
                    </a:lnTo>
                    <a:lnTo>
                      <a:pt x="1399" y="562"/>
                    </a:lnTo>
                    <a:lnTo>
                      <a:pt x="1386" y="530"/>
                    </a:lnTo>
                    <a:lnTo>
                      <a:pt x="1371" y="500"/>
                    </a:lnTo>
                    <a:lnTo>
                      <a:pt x="1356" y="470"/>
                    </a:lnTo>
                    <a:lnTo>
                      <a:pt x="1339" y="440"/>
                    </a:lnTo>
                    <a:lnTo>
                      <a:pt x="1324" y="410"/>
                    </a:lnTo>
                    <a:lnTo>
                      <a:pt x="1304" y="382"/>
                    </a:lnTo>
                    <a:lnTo>
                      <a:pt x="1284" y="357"/>
                    </a:lnTo>
                    <a:lnTo>
                      <a:pt x="1264" y="330"/>
                    </a:lnTo>
                    <a:lnTo>
                      <a:pt x="1242" y="302"/>
                    </a:lnTo>
                    <a:lnTo>
                      <a:pt x="1219" y="280"/>
                    </a:lnTo>
                    <a:lnTo>
                      <a:pt x="1197" y="255"/>
                    </a:lnTo>
                    <a:lnTo>
                      <a:pt x="1172" y="232"/>
                    </a:lnTo>
                    <a:lnTo>
                      <a:pt x="1149" y="210"/>
                    </a:lnTo>
                    <a:lnTo>
                      <a:pt x="1122" y="187"/>
                    </a:lnTo>
                    <a:lnTo>
                      <a:pt x="1097" y="167"/>
                    </a:lnTo>
                    <a:lnTo>
                      <a:pt x="1069" y="147"/>
                    </a:lnTo>
                    <a:lnTo>
                      <a:pt x="1042" y="130"/>
                    </a:lnTo>
                    <a:lnTo>
                      <a:pt x="1012" y="112"/>
                    </a:lnTo>
                    <a:lnTo>
                      <a:pt x="984" y="97"/>
                    </a:lnTo>
                    <a:lnTo>
                      <a:pt x="954" y="82"/>
                    </a:lnTo>
                    <a:lnTo>
                      <a:pt x="924" y="67"/>
                    </a:lnTo>
                    <a:lnTo>
                      <a:pt x="892" y="55"/>
                    </a:lnTo>
                    <a:lnTo>
                      <a:pt x="862" y="45"/>
                    </a:lnTo>
                    <a:lnTo>
                      <a:pt x="829" y="32"/>
                    </a:lnTo>
                    <a:lnTo>
                      <a:pt x="797" y="22"/>
                    </a:lnTo>
                    <a:lnTo>
                      <a:pt x="764" y="15"/>
                    </a:lnTo>
                    <a:lnTo>
                      <a:pt x="729" y="7"/>
                    </a:lnTo>
                    <a:lnTo>
                      <a:pt x="697" y="2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53">
                <a:extLst>
                  <a:ext uri="{FF2B5EF4-FFF2-40B4-BE49-F238E27FC236}">
                    <a16:creationId xmlns:a16="http://schemas.microsoft.com/office/drawing/2014/main" id="{06232AE3-01F3-4697-AD72-B575DC65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48" y="803099"/>
                <a:ext cx="729526" cy="824484"/>
              </a:xfrm>
              <a:custGeom>
                <a:avLst/>
                <a:gdLst/>
                <a:ahLst/>
                <a:cxnLst>
                  <a:cxn ang="0">
                    <a:pos x="584" y="7"/>
                  </a:cxn>
                  <a:cxn ang="0">
                    <a:pos x="539" y="20"/>
                  </a:cxn>
                  <a:cxn ang="0">
                    <a:pos x="497" y="37"/>
                  </a:cxn>
                  <a:cxn ang="0">
                    <a:pos x="609" y="27"/>
                  </a:cxn>
                  <a:cxn ang="0">
                    <a:pos x="722" y="32"/>
                  </a:cxn>
                  <a:cxn ang="0">
                    <a:pos x="829" y="50"/>
                  </a:cxn>
                  <a:cxn ang="0">
                    <a:pos x="932" y="82"/>
                  </a:cxn>
                  <a:cxn ang="0">
                    <a:pos x="1032" y="127"/>
                  </a:cxn>
                  <a:cxn ang="0">
                    <a:pos x="1122" y="185"/>
                  </a:cxn>
                  <a:cxn ang="0">
                    <a:pos x="1207" y="252"/>
                  </a:cxn>
                  <a:cxn ang="0">
                    <a:pos x="1282" y="330"/>
                  </a:cxn>
                  <a:cxn ang="0">
                    <a:pos x="1347" y="417"/>
                  </a:cxn>
                  <a:cxn ang="0">
                    <a:pos x="1399" y="515"/>
                  </a:cxn>
                  <a:cxn ang="0">
                    <a:pos x="1451" y="657"/>
                  </a:cxn>
                  <a:cxn ang="0">
                    <a:pos x="1479" y="877"/>
                  </a:cxn>
                  <a:cxn ang="0">
                    <a:pos x="1451" y="1089"/>
                  </a:cxn>
                  <a:cxn ang="0">
                    <a:pos x="1372" y="1289"/>
                  </a:cxn>
                  <a:cxn ang="0">
                    <a:pos x="1242" y="1464"/>
                  </a:cxn>
                  <a:cxn ang="0">
                    <a:pos x="1069" y="1602"/>
                  </a:cxn>
                  <a:cxn ang="0">
                    <a:pos x="967" y="1654"/>
                  </a:cxn>
                  <a:cxn ang="0">
                    <a:pos x="864" y="1692"/>
                  </a:cxn>
                  <a:cxn ang="0">
                    <a:pos x="757" y="1714"/>
                  </a:cxn>
                  <a:cxn ang="0">
                    <a:pos x="649" y="1724"/>
                  </a:cxn>
                  <a:cxn ang="0">
                    <a:pos x="542" y="1719"/>
                  </a:cxn>
                  <a:cxn ang="0">
                    <a:pos x="434" y="1701"/>
                  </a:cxn>
                  <a:cxn ang="0">
                    <a:pos x="332" y="1672"/>
                  </a:cxn>
                  <a:cxn ang="0">
                    <a:pos x="232" y="1627"/>
                  </a:cxn>
                  <a:cxn ang="0">
                    <a:pos x="140" y="1567"/>
                  </a:cxn>
                  <a:cxn ang="0">
                    <a:pos x="55" y="1497"/>
                  </a:cxn>
                  <a:cxn ang="0">
                    <a:pos x="10" y="1457"/>
                  </a:cxn>
                  <a:cxn ang="0">
                    <a:pos x="32" y="1497"/>
                  </a:cxn>
                  <a:cxn ang="0">
                    <a:pos x="60" y="1534"/>
                  </a:cxn>
                  <a:cxn ang="0">
                    <a:pos x="127" y="1589"/>
                  </a:cxn>
                  <a:cxn ang="0">
                    <a:pos x="217" y="1647"/>
                  </a:cxn>
                  <a:cxn ang="0">
                    <a:pos x="314" y="1692"/>
                  </a:cxn>
                  <a:cxn ang="0">
                    <a:pos x="414" y="1724"/>
                  </a:cxn>
                  <a:cxn ang="0">
                    <a:pos x="514" y="1741"/>
                  </a:cxn>
                  <a:cxn ang="0">
                    <a:pos x="619" y="1751"/>
                  </a:cxn>
                  <a:cxn ang="0">
                    <a:pos x="724" y="1744"/>
                  </a:cxn>
                  <a:cxn ang="0">
                    <a:pos x="827" y="1729"/>
                  </a:cxn>
                  <a:cxn ang="0">
                    <a:pos x="927" y="1699"/>
                  </a:cxn>
                  <a:cxn ang="0">
                    <a:pos x="1024" y="1657"/>
                  </a:cxn>
                  <a:cxn ang="0">
                    <a:pos x="1119" y="1602"/>
                  </a:cxn>
                  <a:cxn ang="0">
                    <a:pos x="1282" y="1462"/>
                  </a:cxn>
                  <a:cxn ang="0">
                    <a:pos x="1401" y="1292"/>
                  </a:cxn>
                  <a:cxn ang="0">
                    <a:pos x="1476" y="1099"/>
                  </a:cxn>
                  <a:cxn ang="0">
                    <a:pos x="1506" y="894"/>
                  </a:cxn>
                  <a:cxn ang="0">
                    <a:pos x="1486" y="682"/>
                  </a:cxn>
                  <a:cxn ang="0">
                    <a:pos x="1441" y="545"/>
                  </a:cxn>
                  <a:cxn ang="0">
                    <a:pos x="1396" y="450"/>
                  </a:cxn>
                  <a:cxn ang="0">
                    <a:pos x="1339" y="360"/>
                  </a:cxn>
                  <a:cxn ang="0">
                    <a:pos x="1274" y="280"/>
                  </a:cxn>
                  <a:cxn ang="0">
                    <a:pos x="1197" y="207"/>
                  </a:cxn>
                  <a:cxn ang="0">
                    <a:pos x="1114" y="145"/>
                  </a:cxn>
                  <a:cxn ang="0">
                    <a:pos x="1024" y="92"/>
                  </a:cxn>
                  <a:cxn ang="0">
                    <a:pos x="929" y="52"/>
                  </a:cxn>
                  <a:cxn ang="0">
                    <a:pos x="827" y="20"/>
                  </a:cxn>
                  <a:cxn ang="0">
                    <a:pos x="722" y="5"/>
                  </a:cxn>
                  <a:cxn ang="0">
                    <a:pos x="614" y="0"/>
                  </a:cxn>
                </a:cxnLst>
                <a:rect l="0" t="0" r="r" b="b"/>
                <a:pathLst>
                  <a:path w="1506" h="1751">
                    <a:moveTo>
                      <a:pt x="614" y="0"/>
                    </a:moveTo>
                    <a:lnTo>
                      <a:pt x="599" y="2"/>
                    </a:lnTo>
                    <a:lnTo>
                      <a:pt x="584" y="7"/>
                    </a:lnTo>
                    <a:lnTo>
                      <a:pt x="569" y="12"/>
                    </a:lnTo>
                    <a:lnTo>
                      <a:pt x="554" y="17"/>
                    </a:lnTo>
                    <a:lnTo>
                      <a:pt x="539" y="20"/>
                    </a:lnTo>
                    <a:lnTo>
                      <a:pt x="524" y="27"/>
                    </a:lnTo>
                    <a:lnTo>
                      <a:pt x="509" y="32"/>
                    </a:lnTo>
                    <a:lnTo>
                      <a:pt x="497" y="37"/>
                    </a:lnTo>
                    <a:lnTo>
                      <a:pt x="534" y="32"/>
                    </a:lnTo>
                    <a:lnTo>
                      <a:pt x="572" y="27"/>
                    </a:lnTo>
                    <a:lnTo>
                      <a:pt x="609" y="27"/>
                    </a:lnTo>
                    <a:lnTo>
                      <a:pt x="647" y="27"/>
                    </a:lnTo>
                    <a:lnTo>
                      <a:pt x="684" y="27"/>
                    </a:lnTo>
                    <a:lnTo>
                      <a:pt x="722" y="32"/>
                    </a:lnTo>
                    <a:lnTo>
                      <a:pt x="757" y="35"/>
                    </a:lnTo>
                    <a:lnTo>
                      <a:pt x="794" y="42"/>
                    </a:lnTo>
                    <a:lnTo>
                      <a:pt x="829" y="50"/>
                    </a:lnTo>
                    <a:lnTo>
                      <a:pt x="864" y="60"/>
                    </a:lnTo>
                    <a:lnTo>
                      <a:pt x="899" y="70"/>
                    </a:lnTo>
                    <a:lnTo>
                      <a:pt x="932" y="82"/>
                    </a:lnTo>
                    <a:lnTo>
                      <a:pt x="967" y="95"/>
                    </a:lnTo>
                    <a:lnTo>
                      <a:pt x="999" y="110"/>
                    </a:lnTo>
                    <a:lnTo>
                      <a:pt x="1032" y="127"/>
                    </a:lnTo>
                    <a:lnTo>
                      <a:pt x="1064" y="145"/>
                    </a:lnTo>
                    <a:lnTo>
                      <a:pt x="1094" y="165"/>
                    </a:lnTo>
                    <a:lnTo>
                      <a:pt x="1122" y="185"/>
                    </a:lnTo>
                    <a:lnTo>
                      <a:pt x="1152" y="205"/>
                    </a:lnTo>
                    <a:lnTo>
                      <a:pt x="1179" y="227"/>
                    </a:lnTo>
                    <a:lnTo>
                      <a:pt x="1207" y="252"/>
                    </a:lnTo>
                    <a:lnTo>
                      <a:pt x="1234" y="277"/>
                    </a:lnTo>
                    <a:lnTo>
                      <a:pt x="1259" y="302"/>
                    </a:lnTo>
                    <a:lnTo>
                      <a:pt x="1282" y="330"/>
                    </a:lnTo>
                    <a:lnTo>
                      <a:pt x="1304" y="357"/>
                    </a:lnTo>
                    <a:lnTo>
                      <a:pt x="1327" y="387"/>
                    </a:lnTo>
                    <a:lnTo>
                      <a:pt x="1347" y="417"/>
                    </a:lnTo>
                    <a:lnTo>
                      <a:pt x="1367" y="450"/>
                    </a:lnTo>
                    <a:lnTo>
                      <a:pt x="1384" y="482"/>
                    </a:lnTo>
                    <a:lnTo>
                      <a:pt x="1399" y="515"/>
                    </a:lnTo>
                    <a:lnTo>
                      <a:pt x="1414" y="552"/>
                    </a:lnTo>
                    <a:lnTo>
                      <a:pt x="1429" y="587"/>
                    </a:lnTo>
                    <a:lnTo>
                      <a:pt x="1451" y="657"/>
                    </a:lnTo>
                    <a:lnTo>
                      <a:pt x="1469" y="729"/>
                    </a:lnTo>
                    <a:lnTo>
                      <a:pt x="1476" y="804"/>
                    </a:lnTo>
                    <a:lnTo>
                      <a:pt x="1479" y="877"/>
                    </a:lnTo>
                    <a:lnTo>
                      <a:pt x="1476" y="949"/>
                    </a:lnTo>
                    <a:lnTo>
                      <a:pt x="1469" y="1022"/>
                    </a:lnTo>
                    <a:lnTo>
                      <a:pt x="1451" y="1089"/>
                    </a:lnTo>
                    <a:lnTo>
                      <a:pt x="1431" y="1159"/>
                    </a:lnTo>
                    <a:lnTo>
                      <a:pt x="1404" y="1227"/>
                    </a:lnTo>
                    <a:lnTo>
                      <a:pt x="1372" y="1289"/>
                    </a:lnTo>
                    <a:lnTo>
                      <a:pt x="1334" y="1352"/>
                    </a:lnTo>
                    <a:lnTo>
                      <a:pt x="1292" y="1409"/>
                    </a:lnTo>
                    <a:lnTo>
                      <a:pt x="1242" y="1464"/>
                    </a:lnTo>
                    <a:lnTo>
                      <a:pt x="1189" y="1514"/>
                    </a:lnTo>
                    <a:lnTo>
                      <a:pt x="1132" y="1562"/>
                    </a:lnTo>
                    <a:lnTo>
                      <a:pt x="1069" y="1602"/>
                    </a:lnTo>
                    <a:lnTo>
                      <a:pt x="1037" y="1622"/>
                    </a:lnTo>
                    <a:lnTo>
                      <a:pt x="1002" y="1639"/>
                    </a:lnTo>
                    <a:lnTo>
                      <a:pt x="967" y="1654"/>
                    </a:lnTo>
                    <a:lnTo>
                      <a:pt x="934" y="1667"/>
                    </a:lnTo>
                    <a:lnTo>
                      <a:pt x="899" y="1682"/>
                    </a:lnTo>
                    <a:lnTo>
                      <a:pt x="864" y="1692"/>
                    </a:lnTo>
                    <a:lnTo>
                      <a:pt x="827" y="1701"/>
                    </a:lnTo>
                    <a:lnTo>
                      <a:pt x="792" y="1709"/>
                    </a:lnTo>
                    <a:lnTo>
                      <a:pt x="757" y="1714"/>
                    </a:lnTo>
                    <a:lnTo>
                      <a:pt x="722" y="1719"/>
                    </a:lnTo>
                    <a:lnTo>
                      <a:pt x="684" y="1721"/>
                    </a:lnTo>
                    <a:lnTo>
                      <a:pt x="649" y="1724"/>
                    </a:lnTo>
                    <a:lnTo>
                      <a:pt x="614" y="1724"/>
                    </a:lnTo>
                    <a:lnTo>
                      <a:pt x="577" y="1721"/>
                    </a:lnTo>
                    <a:lnTo>
                      <a:pt x="542" y="1719"/>
                    </a:lnTo>
                    <a:lnTo>
                      <a:pt x="507" y="1714"/>
                    </a:lnTo>
                    <a:lnTo>
                      <a:pt x="469" y="1709"/>
                    </a:lnTo>
                    <a:lnTo>
                      <a:pt x="434" y="1701"/>
                    </a:lnTo>
                    <a:lnTo>
                      <a:pt x="399" y="1692"/>
                    </a:lnTo>
                    <a:lnTo>
                      <a:pt x="367" y="1682"/>
                    </a:lnTo>
                    <a:lnTo>
                      <a:pt x="332" y="1672"/>
                    </a:lnTo>
                    <a:lnTo>
                      <a:pt x="299" y="1657"/>
                    </a:lnTo>
                    <a:lnTo>
                      <a:pt x="264" y="1642"/>
                    </a:lnTo>
                    <a:lnTo>
                      <a:pt x="232" y="1627"/>
                    </a:lnTo>
                    <a:lnTo>
                      <a:pt x="202" y="1609"/>
                    </a:lnTo>
                    <a:lnTo>
                      <a:pt x="170" y="1589"/>
                    </a:lnTo>
                    <a:lnTo>
                      <a:pt x="140" y="1567"/>
                    </a:lnTo>
                    <a:lnTo>
                      <a:pt x="110" y="1547"/>
                    </a:lnTo>
                    <a:lnTo>
                      <a:pt x="82" y="1522"/>
                    </a:lnTo>
                    <a:lnTo>
                      <a:pt x="55" y="1497"/>
                    </a:lnTo>
                    <a:lnTo>
                      <a:pt x="27" y="1472"/>
                    </a:lnTo>
                    <a:lnTo>
                      <a:pt x="0" y="1444"/>
                    </a:lnTo>
                    <a:lnTo>
                      <a:pt x="10" y="1457"/>
                    </a:lnTo>
                    <a:lnTo>
                      <a:pt x="17" y="1472"/>
                    </a:lnTo>
                    <a:lnTo>
                      <a:pt x="25" y="1484"/>
                    </a:lnTo>
                    <a:lnTo>
                      <a:pt x="32" y="1497"/>
                    </a:lnTo>
                    <a:lnTo>
                      <a:pt x="42" y="1509"/>
                    </a:lnTo>
                    <a:lnTo>
                      <a:pt x="50" y="1522"/>
                    </a:lnTo>
                    <a:lnTo>
                      <a:pt x="60" y="1534"/>
                    </a:lnTo>
                    <a:lnTo>
                      <a:pt x="70" y="1547"/>
                    </a:lnTo>
                    <a:lnTo>
                      <a:pt x="97" y="1569"/>
                    </a:lnTo>
                    <a:lnTo>
                      <a:pt x="127" y="1589"/>
                    </a:lnTo>
                    <a:lnTo>
                      <a:pt x="157" y="1612"/>
                    </a:lnTo>
                    <a:lnTo>
                      <a:pt x="187" y="1629"/>
                    </a:lnTo>
                    <a:lnTo>
                      <a:pt x="217" y="1647"/>
                    </a:lnTo>
                    <a:lnTo>
                      <a:pt x="250" y="1662"/>
                    </a:lnTo>
                    <a:lnTo>
                      <a:pt x="282" y="1677"/>
                    </a:lnTo>
                    <a:lnTo>
                      <a:pt x="314" y="1692"/>
                    </a:lnTo>
                    <a:lnTo>
                      <a:pt x="347" y="1704"/>
                    </a:lnTo>
                    <a:lnTo>
                      <a:pt x="379" y="1714"/>
                    </a:lnTo>
                    <a:lnTo>
                      <a:pt x="414" y="1724"/>
                    </a:lnTo>
                    <a:lnTo>
                      <a:pt x="447" y="1731"/>
                    </a:lnTo>
                    <a:lnTo>
                      <a:pt x="482" y="1736"/>
                    </a:lnTo>
                    <a:lnTo>
                      <a:pt x="514" y="1741"/>
                    </a:lnTo>
                    <a:lnTo>
                      <a:pt x="552" y="1746"/>
                    </a:lnTo>
                    <a:lnTo>
                      <a:pt x="584" y="1749"/>
                    </a:lnTo>
                    <a:lnTo>
                      <a:pt x="619" y="1751"/>
                    </a:lnTo>
                    <a:lnTo>
                      <a:pt x="654" y="1749"/>
                    </a:lnTo>
                    <a:lnTo>
                      <a:pt x="689" y="1749"/>
                    </a:lnTo>
                    <a:lnTo>
                      <a:pt x="724" y="1744"/>
                    </a:lnTo>
                    <a:lnTo>
                      <a:pt x="757" y="1741"/>
                    </a:lnTo>
                    <a:lnTo>
                      <a:pt x="792" y="1736"/>
                    </a:lnTo>
                    <a:lnTo>
                      <a:pt x="827" y="1729"/>
                    </a:lnTo>
                    <a:lnTo>
                      <a:pt x="862" y="1719"/>
                    </a:lnTo>
                    <a:lnTo>
                      <a:pt x="894" y="1709"/>
                    </a:lnTo>
                    <a:lnTo>
                      <a:pt x="927" y="1699"/>
                    </a:lnTo>
                    <a:lnTo>
                      <a:pt x="959" y="1687"/>
                    </a:lnTo>
                    <a:lnTo>
                      <a:pt x="992" y="1672"/>
                    </a:lnTo>
                    <a:lnTo>
                      <a:pt x="1024" y="1657"/>
                    </a:lnTo>
                    <a:lnTo>
                      <a:pt x="1057" y="1642"/>
                    </a:lnTo>
                    <a:lnTo>
                      <a:pt x="1087" y="1624"/>
                    </a:lnTo>
                    <a:lnTo>
                      <a:pt x="1119" y="1602"/>
                    </a:lnTo>
                    <a:lnTo>
                      <a:pt x="1177" y="1562"/>
                    </a:lnTo>
                    <a:lnTo>
                      <a:pt x="1229" y="1514"/>
                    </a:lnTo>
                    <a:lnTo>
                      <a:pt x="1282" y="1462"/>
                    </a:lnTo>
                    <a:lnTo>
                      <a:pt x="1324" y="1409"/>
                    </a:lnTo>
                    <a:lnTo>
                      <a:pt x="1364" y="1352"/>
                    </a:lnTo>
                    <a:lnTo>
                      <a:pt x="1401" y="1292"/>
                    </a:lnTo>
                    <a:lnTo>
                      <a:pt x="1431" y="1229"/>
                    </a:lnTo>
                    <a:lnTo>
                      <a:pt x="1456" y="1167"/>
                    </a:lnTo>
                    <a:lnTo>
                      <a:pt x="1476" y="1099"/>
                    </a:lnTo>
                    <a:lnTo>
                      <a:pt x="1491" y="1032"/>
                    </a:lnTo>
                    <a:lnTo>
                      <a:pt x="1501" y="964"/>
                    </a:lnTo>
                    <a:lnTo>
                      <a:pt x="1506" y="894"/>
                    </a:lnTo>
                    <a:lnTo>
                      <a:pt x="1504" y="824"/>
                    </a:lnTo>
                    <a:lnTo>
                      <a:pt x="1499" y="754"/>
                    </a:lnTo>
                    <a:lnTo>
                      <a:pt x="1486" y="682"/>
                    </a:lnTo>
                    <a:lnTo>
                      <a:pt x="1466" y="614"/>
                    </a:lnTo>
                    <a:lnTo>
                      <a:pt x="1456" y="577"/>
                    </a:lnTo>
                    <a:lnTo>
                      <a:pt x="1441" y="545"/>
                    </a:lnTo>
                    <a:lnTo>
                      <a:pt x="1429" y="512"/>
                    </a:lnTo>
                    <a:lnTo>
                      <a:pt x="1411" y="480"/>
                    </a:lnTo>
                    <a:lnTo>
                      <a:pt x="1396" y="450"/>
                    </a:lnTo>
                    <a:lnTo>
                      <a:pt x="1379" y="417"/>
                    </a:lnTo>
                    <a:lnTo>
                      <a:pt x="1359" y="390"/>
                    </a:lnTo>
                    <a:lnTo>
                      <a:pt x="1339" y="360"/>
                    </a:lnTo>
                    <a:lnTo>
                      <a:pt x="1319" y="332"/>
                    </a:lnTo>
                    <a:lnTo>
                      <a:pt x="1297" y="305"/>
                    </a:lnTo>
                    <a:lnTo>
                      <a:pt x="1274" y="280"/>
                    </a:lnTo>
                    <a:lnTo>
                      <a:pt x="1249" y="255"/>
                    </a:lnTo>
                    <a:lnTo>
                      <a:pt x="1224" y="230"/>
                    </a:lnTo>
                    <a:lnTo>
                      <a:pt x="1197" y="207"/>
                    </a:lnTo>
                    <a:lnTo>
                      <a:pt x="1169" y="185"/>
                    </a:lnTo>
                    <a:lnTo>
                      <a:pt x="1144" y="165"/>
                    </a:lnTo>
                    <a:lnTo>
                      <a:pt x="1114" y="145"/>
                    </a:lnTo>
                    <a:lnTo>
                      <a:pt x="1084" y="125"/>
                    </a:lnTo>
                    <a:lnTo>
                      <a:pt x="1054" y="110"/>
                    </a:lnTo>
                    <a:lnTo>
                      <a:pt x="1024" y="92"/>
                    </a:lnTo>
                    <a:lnTo>
                      <a:pt x="994" y="77"/>
                    </a:lnTo>
                    <a:lnTo>
                      <a:pt x="962" y="65"/>
                    </a:lnTo>
                    <a:lnTo>
                      <a:pt x="929" y="52"/>
                    </a:lnTo>
                    <a:lnTo>
                      <a:pt x="897" y="40"/>
                    </a:lnTo>
                    <a:lnTo>
                      <a:pt x="862" y="30"/>
                    </a:lnTo>
                    <a:lnTo>
                      <a:pt x="827" y="20"/>
                    </a:lnTo>
                    <a:lnTo>
                      <a:pt x="792" y="15"/>
                    </a:lnTo>
                    <a:lnTo>
                      <a:pt x="757" y="10"/>
                    </a:lnTo>
                    <a:lnTo>
                      <a:pt x="722" y="5"/>
                    </a:lnTo>
                    <a:lnTo>
                      <a:pt x="687" y="0"/>
                    </a:lnTo>
                    <a:lnTo>
                      <a:pt x="652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54">
                <a:extLst>
                  <a:ext uri="{FF2B5EF4-FFF2-40B4-BE49-F238E27FC236}">
                    <a16:creationId xmlns:a16="http://schemas.microsoft.com/office/drawing/2014/main" id="{1715C005-94B9-40AC-ADC7-CCF63F8C9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31" y="814980"/>
                <a:ext cx="743334" cy="800722"/>
              </a:xfrm>
              <a:custGeom>
                <a:avLst/>
                <a:gdLst/>
                <a:ahLst/>
                <a:cxnLst>
                  <a:cxn ang="0">
                    <a:pos x="507" y="30"/>
                  </a:cxn>
                  <a:cxn ang="0">
                    <a:pos x="447" y="58"/>
                  </a:cxn>
                  <a:cxn ang="0">
                    <a:pos x="550" y="38"/>
                  </a:cxn>
                  <a:cxn ang="0">
                    <a:pos x="705" y="28"/>
                  </a:cxn>
                  <a:cxn ang="0">
                    <a:pos x="855" y="43"/>
                  </a:cxn>
                  <a:cxn ang="0">
                    <a:pos x="997" y="85"/>
                  </a:cxn>
                  <a:cxn ang="0">
                    <a:pos x="1130" y="155"/>
                  </a:cxn>
                  <a:cxn ang="0">
                    <a:pos x="1250" y="248"/>
                  </a:cxn>
                  <a:cxn ang="0">
                    <a:pos x="1350" y="360"/>
                  </a:cxn>
                  <a:cxn ang="0">
                    <a:pos x="1432" y="495"/>
                  </a:cxn>
                  <a:cxn ang="0">
                    <a:pos x="1484" y="642"/>
                  </a:cxn>
                  <a:cxn ang="0">
                    <a:pos x="1509" y="795"/>
                  </a:cxn>
                  <a:cxn ang="0">
                    <a:pos x="1504" y="945"/>
                  </a:cxn>
                  <a:cxn ang="0">
                    <a:pos x="1474" y="1090"/>
                  </a:cxn>
                  <a:cxn ang="0">
                    <a:pos x="1417" y="1230"/>
                  </a:cxn>
                  <a:cxn ang="0">
                    <a:pos x="1337" y="1355"/>
                  </a:cxn>
                  <a:cxn ang="0">
                    <a:pos x="1232" y="1465"/>
                  </a:cxn>
                  <a:cxn ang="0">
                    <a:pos x="1107" y="1557"/>
                  </a:cxn>
                  <a:cxn ang="0">
                    <a:pos x="962" y="1622"/>
                  </a:cxn>
                  <a:cxn ang="0">
                    <a:pos x="815" y="1662"/>
                  </a:cxn>
                  <a:cxn ang="0">
                    <a:pos x="665" y="1670"/>
                  </a:cxn>
                  <a:cxn ang="0">
                    <a:pos x="515" y="1652"/>
                  </a:cxn>
                  <a:cxn ang="0">
                    <a:pos x="372" y="1607"/>
                  </a:cxn>
                  <a:cxn ang="0">
                    <a:pos x="240" y="1537"/>
                  </a:cxn>
                  <a:cxn ang="0">
                    <a:pos x="123" y="1445"/>
                  </a:cxn>
                  <a:cxn ang="0">
                    <a:pos x="23" y="1327"/>
                  </a:cxn>
                  <a:cxn ang="0">
                    <a:pos x="20" y="1342"/>
                  </a:cxn>
                  <a:cxn ang="0">
                    <a:pos x="50" y="1402"/>
                  </a:cxn>
                  <a:cxn ang="0">
                    <a:pos x="140" y="1495"/>
                  </a:cxn>
                  <a:cxn ang="0">
                    <a:pos x="260" y="1582"/>
                  </a:cxn>
                  <a:cxn ang="0">
                    <a:pos x="390" y="1645"/>
                  </a:cxn>
                  <a:cxn ang="0">
                    <a:pos x="527" y="1682"/>
                  </a:cxn>
                  <a:cxn ang="0">
                    <a:pos x="672" y="1697"/>
                  </a:cxn>
                  <a:cxn ang="0">
                    <a:pos x="815" y="1687"/>
                  </a:cxn>
                  <a:cxn ang="0">
                    <a:pos x="957" y="1655"/>
                  </a:cxn>
                  <a:cxn ang="0">
                    <a:pos x="1095" y="1595"/>
                  </a:cxn>
                  <a:cxn ang="0">
                    <a:pos x="1300" y="1437"/>
                  </a:cxn>
                  <a:cxn ang="0">
                    <a:pos x="1462" y="1200"/>
                  </a:cxn>
                  <a:cxn ang="0">
                    <a:pos x="1534" y="922"/>
                  </a:cxn>
                  <a:cxn ang="0">
                    <a:pos x="1509" y="630"/>
                  </a:cxn>
                  <a:cxn ang="0">
                    <a:pos x="1442" y="455"/>
                  </a:cxn>
                  <a:cxn ang="0">
                    <a:pos x="1362" y="330"/>
                  </a:cxn>
                  <a:cxn ang="0">
                    <a:pos x="1265" y="225"/>
                  </a:cxn>
                  <a:cxn ang="0">
                    <a:pos x="1152" y="138"/>
                  </a:cxn>
                  <a:cxn ang="0">
                    <a:pos x="1025" y="68"/>
                  </a:cxn>
                  <a:cxn ang="0">
                    <a:pos x="887" y="23"/>
                  </a:cxn>
                  <a:cxn ang="0">
                    <a:pos x="742" y="0"/>
                  </a:cxn>
                  <a:cxn ang="0">
                    <a:pos x="592" y="5"/>
                  </a:cxn>
                </a:cxnLst>
                <a:rect l="0" t="0" r="r" b="b"/>
                <a:pathLst>
                  <a:path w="1537" h="1697">
                    <a:moveTo>
                      <a:pt x="555" y="10"/>
                    </a:moveTo>
                    <a:lnTo>
                      <a:pt x="537" y="15"/>
                    </a:lnTo>
                    <a:lnTo>
                      <a:pt x="522" y="23"/>
                    </a:lnTo>
                    <a:lnTo>
                      <a:pt x="507" y="30"/>
                    </a:lnTo>
                    <a:lnTo>
                      <a:pt x="492" y="35"/>
                    </a:lnTo>
                    <a:lnTo>
                      <a:pt x="477" y="43"/>
                    </a:lnTo>
                    <a:lnTo>
                      <a:pt x="462" y="50"/>
                    </a:lnTo>
                    <a:lnTo>
                      <a:pt x="447" y="58"/>
                    </a:lnTo>
                    <a:lnTo>
                      <a:pt x="432" y="65"/>
                    </a:lnTo>
                    <a:lnTo>
                      <a:pt x="472" y="55"/>
                    </a:lnTo>
                    <a:lnTo>
                      <a:pt x="510" y="45"/>
                    </a:lnTo>
                    <a:lnTo>
                      <a:pt x="550" y="38"/>
                    </a:lnTo>
                    <a:lnTo>
                      <a:pt x="587" y="33"/>
                    </a:lnTo>
                    <a:lnTo>
                      <a:pt x="627" y="30"/>
                    </a:lnTo>
                    <a:lnTo>
                      <a:pt x="665" y="28"/>
                    </a:lnTo>
                    <a:lnTo>
                      <a:pt x="705" y="28"/>
                    </a:lnTo>
                    <a:lnTo>
                      <a:pt x="742" y="28"/>
                    </a:lnTo>
                    <a:lnTo>
                      <a:pt x="780" y="30"/>
                    </a:lnTo>
                    <a:lnTo>
                      <a:pt x="817" y="35"/>
                    </a:lnTo>
                    <a:lnTo>
                      <a:pt x="855" y="43"/>
                    </a:lnTo>
                    <a:lnTo>
                      <a:pt x="892" y="50"/>
                    </a:lnTo>
                    <a:lnTo>
                      <a:pt x="927" y="63"/>
                    </a:lnTo>
                    <a:lnTo>
                      <a:pt x="962" y="73"/>
                    </a:lnTo>
                    <a:lnTo>
                      <a:pt x="997" y="85"/>
                    </a:lnTo>
                    <a:lnTo>
                      <a:pt x="1032" y="100"/>
                    </a:lnTo>
                    <a:lnTo>
                      <a:pt x="1065" y="118"/>
                    </a:lnTo>
                    <a:lnTo>
                      <a:pt x="1100" y="135"/>
                    </a:lnTo>
                    <a:lnTo>
                      <a:pt x="1130" y="155"/>
                    </a:lnTo>
                    <a:lnTo>
                      <a:pt x="1162" y="175"/>
                    </a:lnTo>
                    <a:lnTo>
                      <a:pt x="1192" y="198"/>
                    </a:lnTo>
                    <a:lnTo>
                      <a:pt x="1222" y="223"/>
                    </a:lnTo>
                    <a:lnTo>
                      <a:pt x="1250" y="248"/>
                    </a:lnTo>
                    <a:lnTo>
                      <a:pt x="1277" y="273"/>
                    </a:lnTo>
                    <a:lnTo>
                      <a:pt x="1302" y="300"/>
                    </a:lnTo>
                    <a:lnTo>
                      <a:pt x="1327" y="330"/>
                    </a:lnTo>
                    <a:lnTo>
                      <a:pt x="1350" y="360"/>
                    </a:lnTo>
                    <a:lnTo>
                      <a:pt x="1375" y="390"/>
                    </a:lnTo>
                    <a:lnTo>
                      <a:pt x="1395" y="425"/>
                    </a:lnTo>
                    <a:lnTo>
                      <a:pt x="1412" y="458"/>
                    </a:lnTo>
                    <a:lnTo>
                      <a:pt x="1432" y="495"/>
                    </a:lnTo>
                    <a:lnTo>
                      <a:pt x="1447" y="530"/>
                    </a:lnTo>
                    <a:lnTo>
                      <a:pt x="1462" y="565"/>
                    </a:lnTo>
                    <a:lnTo>
                      <a:pt x="1474" y="605"/>
                    </a:lnTo>
                    <a:lnTo>
                      <a:pt x="1484" y="642"/>
                    </a:lnTo>
                    <a:lnTo>
                      <a:pt x="1494" y="680"/>
                    </a:lnTo>
                    <a:lnTo>
                      <a:pt x="1502" y="717"/>
                    </a:lnTo>
                    <a:lnTo>
                      <a:pt x="1504" y="755"/>
                    </a:lnTo>
                    <a:lnTo>
                      <a:pt x="1509" y="795"/>
                    </a:lnTo>
                    <a:lnTo>
                      <a:pt x="1512" y="830"/>
                    </a:lnTo>
                    <a:lnTo>
                      <a:pt x="1512" y="870"/>
                    </a:lnTo>
                    <a:lnTo>
                      <a:pt x="1509" y="907"/>
                    </a:lnTo>
                    <a:lnTo>
                      <a:pt x="1504" y="945"/>
                    </a:lnTo>
                    <a:lnTo>
                      <a:pt x="1499" y="982"/>
                    </a:lnTo>
                    <a:lnTo>
                      <a:pt x="1494" y="1017"/>
                    </a:lnTo>
                    <a:lnTo>
                      <a:pt x="1484" y="1055"/>
                    </a:lnTo>
                    <a:lnTo>
                      <a:pt x="1474" y="1090"/>
                    </a:lnTo>
                    <a:lnTo>
                      <a:pt x="1464" y="1125"/>
                    </a:lnTo>
                    <a:lnTo>
                      <a:pt x="1449" y="1162"/>
                    </a:lnTo>
                    <a:lnTo>
                      <a:pt x="1435" y="1197"/>
                    </a:lnTo>
                    <a:lnTo>
                      <a:pt x="1417" y="1230"/>
                    </a:lnTo>
                    <a:lnTo>
                      <a:pt x="1400" y="1262"/>
                    </a:lnTo>
                    <a:lnTo>
                      <a:pt x="1380" y="1292"/>
                    </a:lnTo>
                    <a:lnTo>
                      <a:pt x="1360" y="1325"/>
                    </a:lnTo>
                    <a:lnTo>
                      <a:pt x="1337" y="1355"/>
                    </a:lnTo>
                    <a:lnTo>
                      <a:pt x="1312" y="1385"/>
                    </a:lnTo>
                    <a:lnTo>
                      <a:pt x="1287" y="1412"/>
                    </a:lnTo>
                    <a:lnTo>
                      <a:pt x="1262" y="1440"/>
                    </a:lnTo>
                    <a:lnTo>
                      <a:pt x="1232" y="1465"/>
                    </a:lnTo>
                    <a:lnTo>
                      <a:pt x="1202" y="1490"/>
                    </a:lnTo>
                    <a:lnTo>
                      <a:pt x="1172" y="1515"/>
                    </a:lnTo>
                    <a:lnTo>
                      <a:pt x="1140" y="1537"/>
                    </a:lnTo>
                    <a:lnTo>
                      <a:pt x="1107" y="1557"/>
                    </a:lnTo>
                    <a:lnTo>
                      <a:pt x="1070" y="1575"/>
                    </a:lnTo>
                    <a:lnTo>
                      <a:pt x="1035" y="1592"/>
                    </a:lnTo>
                    <a:lnTo>
                      <a:pt x="1000" y="1610"/>
                    </a:lnTo>
                    <a:lnTo>
                      <a:pt x="962" y="1622"/>
                    </a:lnTo>
                    <a:lnTo>
                      <a:pt x="925" y="1635"/>
                    </a:lnTo>
                    <a:lnTo>
                      <a:pt x="890" y="1645"/>
                    </a:lnTo>
                    <a:lnTo>
                      <a:pt x="852" y="1655"/>
                    </a:lnTo>
                    <a:lnTo>
                      <a:pt x="815" y="1662"/>
                    </a:lnTo>
                    <a:lnTo>
                      <a:pt x="777" y="1665"/>
                    </a:lnTo>
                    <a:lnTo>
                      <a:pt x="740" y="1670"/>
                    </a:lnTo>
                    <a:lnTo>
                      <a:pt x="702" y="1670"/>
                    </a:lnTo>
                    <a:lnTo>
                      <a:pt x="665" y="1670"/>
                    </a:lnTo>
                    <a:lnTo>
                      <a:pt x="627" y="1667"/>
                    </a:lnTo>
                    <a:lnTo>
                      <a:pt x="590" y="1665"/>
                    </a:lnTo>
                    <a:lnTo>
                      <a:pt x="552" y="1660"/>
                    </a:lnTo>
                    <a:lnTo>
                      <a:pt x="515" y="1652"/>
                    </a:lnTo>
                    <a:lnTo>
                      <a:pt x="480" y="1645"/>
                    </a:lnTo>
                    <a:lnTo>
                      <a:pt x="442" y="1632"/>
                    </a:lnTo>
                    <a:lnTo>
                      <a:pt x="407" y="1622"/>
                    </a:lnTo>
                    <a:lnTo>
                      <a:pt x="372" y="1607"/>
                    </a:lnTo>
                    <a:lnTo>
                      <a:pt x="337" y="1592"/>
                    </a:lnTo>
                    <a:lnTo>
                      <a:pt x="305" y="1575"/>
                    </a:lnTo>
                    <a:lnTo>
                      <a:pt x="273" y="1557"/>
                    </a:lnTo>
                    <a:lnTo>
                      <a:pt x="240" y="1537"/>
                    </a:lnTo>
                    <a:lnTo>
                      <a:pt x="210" y="1515"/>
                    </a:lnTo>
                    <a:lnTo>
                      <a:pt x="180" y="1495"/>
                    </a:lnTo>
                    <a:lnTo>
                      <a:pt x="150" y="1470"/>
                    </a:lnTo>
                    <a:lnTo>
                      <a:pt x="123" y="1445"/>
                    </a:lnTo>
                    <a:lnTo>
                      <a:pt x="95" y="1417"/>
                    </a:lnTo>
                    <a:lnTo>
                      <a:pt x="70" y="1387"/>
                    </a:lnTo>
                    <a:lnTo>
                      <a:pt x="45" y="1357"/>
                    </a:lnTo>
                    <a:lnTo>
                      <a:pt x="23" y="1327"/>
                    </a:lnTo>
                    <a:lnTo>
                      <a:pt x="0" y="1295"/>
                    </a:lnTo>
                    <a:lnTo>
                      <a:pt x="5" y="1310"/>
                    </a:lnTo>
                    <a:lnTo>
                      <a:pt x="13" y="1327"/>
                    </a:lnTo>
                    <a:lnTo>
                      <a:pt x="20" y="1342"/>
                    </a:lnTo>
                    <a:lnTo>
                      <a:pt x="28" y="1357"/>
                    </a:lnTo>
                    <a:lnTo>
                      <a:pt x="35" y="1372"/>
                    </a:lnTo>
                    <a:lnTo>
                      <a:pt x="43" y="1387"/>
                    </a:lnTo>
                    <a:lnTo>
                      <a:pt x="50" y="1402"/>
                    </a:lnTo>
                    <a:lnTo>
                      <a:pt x="58" y="1417"/>
                    </a:lnTo>
                    <a:lnTo>
                      <a:pt x="85" y="1445"/>
                    </a:lnTo>
                    <a:lnTo>
                      <a:pt x="113" y="1470"/>
                    </a:lnTo>
                    <a:lnTo>
                      <a:pt x="140" y="1495"/>
                    </a:lnTo>
                    <a:lnTo>
                      <a:pt x="168" y="1520"/>
                    </a:lnTo>
                    <a:lnTo>
                      <a:pt x="198" y="1540"/>
                    </a:lnTo>
                    <a:lnTo>
                      <a:pt x="228" y="1562"/>
                    </a:lnTo>
                    <a:lnTo>
                      <a:pt x="260" y="1582"/>
                    </a:lnTo>
                    <a:lnTo>
                      <a:pt x="290" y="1600"/>
                    </a:lnTo>
                    <a:lnTo>
                      <a:pt x="322" y="1615"/>
                    </a:lnTo>
                    <a:lnTo>
                      <a:pt x="357" y="1630"/>
                    </a:lnTo>
                    <a:lnTo>
                      <a:pt x="390" y="1645"/>
                    </a:lnTo>
                    <a:lnTo>
                      <a:pt x="425" y="1655"/>
                    </a:lnTo>
                    <a:lnTo>
                      <a:pt x="457" y="1665"/>
                    </a:lnTo>
                    <a:lnTo>
                      <a:pt x="492" y="1674"/>
                    </a:lnTo>
                    <a:lnTo>
                      <a:pt x="527" y="1682"/>
                    </a:lnTo>
                    <a:lnTo>
                      <a:pt x="565" y="1687"/>
                    </a:lnTo>
                    <a:lnTo>
                      <a:pt x="600" y="1692"/>
                    </a:lnTo>
                    <a:lnTo>
                      <a:pt x="635" y="1694"/>
                    </a:lnTo>
                    <a:lnTo>
                      <a:pt x="672" y="1697"/>
                    </a:lnTo>
                    <a:lnTo>
                      <a:pt x="707" y="1697"/>
                    </a:lnTo>
                    <a:lnTo>
                      <a:pt x="742" y="1694"/>
                    </a:lnTo>
                    <a:lnTo>
                      <a:pt x="780" y="1692"/>
                    </a:lnTo>
                    <a:lnTo>
                      <a:pt x="815" y="1687"/>
                    </a:lnTo>
                    <a:lnTo>
                      <a:pt x="850" y="1682"/>
                    </a:lnTo>
                    <a:lnTo>
                      <a:pt x="885" y="1674"/>
                    </a:lnTo>
                    <a:lnTo>
                      <a:pt x="922" y="1665"/>
                    </a:lnTo>
                    <a:lnTo>
                      <a:pt x="957" y="1655"/>
                    </a:lnTo>
                    <a:lnTo>
                      <a:pt x="992" y="1640"/>
                    </a:lnTo>
                    <a:lnTo>
                      <a:pt x="1025" y="1627"/>
                    </a:lnTo>
                    <a:lnTo>
                      <a:pt x="1060" y="1612"/>
                    </a:lnTo>
                    <a:lnTo>
                      <a:pt x="1095" y="1595"/>
                    </a:lnTo>
                    <a:lnTo>
                      <a:pt x="1127" y="1575"/>
                    </a:lnTo>
                    <a:lnTo>
                      <a:pt x="1190" y="1535"/>
                    </a:lnTo>
                    <a:lnTo>
                      <a:pt x="1247" y="1487"/>
                    </a:lnTo>
                    <a:lnTo>
                      <a:pt x="1300" y="1437"/>
                    </a:lnTo>
                    <a:lnTo>
                      <a:pt x="1350" y="1382"/>
                    </a:lnTo>
                    <a:lnTo>
                      <a:pt x="1392" y="1325"/>
                    </a:lnTo>
                    <a:lnTo>
                      <a:pt x="1430" y="1262"/>
                    </a:lnTo>
                    <a:lnTo>
                      <a:pt x="1462" y="1200"/>
                    </a:lnTo>
                    <a:lnTo>
                      <a:pt x="1489" y="1132"/>
                    </a:lnTo>
                    <a:lnTo>
                      <a:pt x="1509" y="1062"/>
                    </a:lnTo>
                    <a:lnTo>
                      <a:pt x="1527" y="995"/>
                    </a:lnTo>
                    <a:lnTo>
                      <a:pt x="1534" y="922"/>
                    </a:lnTo>
                    <a:lnTo>
                      <a:pt x="1537" y="850"/>
                    </a:lnTo>
                    <a:lnTo>
                      <a:pt x="1534" y="777"/>
                    </a:lnTo>
                    <a:lnTo>
                      <a:pt x="1527" y="702"/>
                    </a:lnTo>
                    <a:lnTo>
                      <a:pt x="1509" y="630"/>
                    </a:lnTo>
                    <a:lnTo>
                      <a:pt x="1487" y="560"/>
                    </a:lnTo>
                    <a:lnTo>
                      <a:pt x="1472" y="525"/>
                    </a:lnTo>
                    <a:lnTo>
                      <a:pt x="1457" y="488"/>
                    </a:lnTo>
                    <a:lnTo>
                      <a:pt x="1442" y="455"/>
                    </a:lnTo>
                    <a:lnTo>
                      <a:pt x="1425" y="423"/>
                    </a:lnTo>
                    <a:lnTo>
                      <a:pt x="1405" y="390"/>
                    </a:lnTo>
                    <a:lnTo>
                      <a:pt x="1385" y="360"/>
                    </a:lnTo>
                    <a:lnTo>
                      <a:pt x="1362" y="330"/>
                    </a:lnTo>
                    <a:lnTo>
                      <a:pt x="1340" y="303"/>
                    </a:lnTo>
                    <a:lnTo>
                      <a:pt x="1317" y="275"/>
                    </a:lnTo>
                    <a:lnTo>
                      <a:pt x="1292" y="250"/>
                    </a:lnTo>
                    <a:lnTo>
                      <a:pt x="1265" y="225"/>
                    </a:lnTo>
                    <a:lnTo>
                      <a:pt x="1237" y="200"/>
                    </a:lnTo>
                    <a:lnTo>
                      <a:pt x="1210" y="178"/>
                    </a:lnTo>
                    <a:lnTo>
                      <a:pt x="1180" y="158"/>
                    </a:lnTo>
                    <a:lnTo>
                      <a:pt x="1152" y="138"/>
                    </a:lnTo>
                    <a:lnTo>
                      <a:pt x="1122" y="118"/>
                    </a:lnTo>
                    <a:lnTo>
                      <a:pt x="1090" y="100"/>
                    </a:lnTo>
                    <a:lnTo>
                      <a:pt x="1057" y="83"/>
                    </a:lnTo>
                    <a:lnTo>
                      <a:pt x="1025" y="68"/>
                    </a:lnTo>
                    <a:lnTo>
                      <a:pt x="990" y="55"/>
                    </a:lnTo>
                    <a:lnTo>
                      <a:pt x="957" y="43"/>
                    </a:lnTo>
                    <a:lnTo>
                      <a:pt x="922" y="33"/>
                    </a:lnTo>
                    <a:lnTo>
                      <a:pt x="887" y="23"/>
                    </a:lnTo>
                    <a:lnTo>
                      <a:pt x="852" y="15"/>
                    </a:lnTo>
                    <a:lnTo>
                      <a:pt x="815" y="8"/>
                    </a:lnTo>
                    <a:lnTo>
                      <a:pt x="780" y="5"/>
                    </a:lnTo>
                    <a:lnTo>
                      <a:pt x="742" y="0"/>
                    </a:lnTo>
                    <a:lnTo>
                      <a:pt x="705" y="0"/>
                    </a:lnTo>
                    <a:lnTo>
                      <a:pt x="667" y="0"/>
                    </a:lnTo>
                    <a:lnTo>
                      <a:pt x="630" y="0"/>
                    </a:lnTo>
                    <a:lnTo>
                      <a:pt x="592" y="5"/>
                    </a:lnTo>
                    <a:lnTo>
                      <a:pt x="555" y="1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55">
                <a:extLst>
                  <a:ext uri="{FF2B5EF4-FFF2-40B4-BE49-F238E27FC236}">
                    <a16:creationId xmlns:a16="http://schemas.microsoft.com/office/drawing/2014/main" id="{D9D379FE-8D15-4B41-9C64-09C55994C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18" y="829236"/>
                <a:ext cx="752540" cy="774587"/>
              </a:xfrm>
              <a:custGeom>
                <a:avLst/>
                <a:gdLst/>
                <a:ahLst/>
                <a:cxnLst>
                  <a:cxn ang="0">
                    <a:pos x="457" y="52"/>
                  </a:cxn>
                  <a:cxn ang="0">
                    <a:pos x="424" y="72"/>
                  </a:cxn>
                  <a:cxn ang="0">
                    <a:pos x="392" y="95"/>
                  </a:cxn>
                  <a:cxn ang="0">
                    <a:pos x="362" y="115"/>
                  </a:cxn>
                  <a:cxn ang="0">
                    <a:pos x="439" y="82"/>
                  </a:cxn>
                  <a:cxn ang="0">
                    <a:pos x="554" y="45"/>
                  </a:cxn>
                  <a:cxn ang="0">
                    <a:pos x="674" y="27"/>
                  </a:cxn>
                  <a:cxn ang="0">
                    <a:pos x="792" y="27"/>
                  </a:cxn>
                  <a:cxn ang="0">
                    <a:pos x="909" y="42"/>
                  </a:cxn>
                  <a:cxn ang="0">
                    <a:pos x="1022" y="77"/>
                  </a:cxn>
                  <a:cxn ang="0">
                    <a:pos x="1132" y="130"/>
                  </a:cxn>
                  <a:cxn ang="0">
                    <a:pos x="1232" y="197"/>
                  </a:cxn>
                  <a:cxn ang="0">
                    <a:pos x="1379" y="350"/>
                  </a:cxn>
                  <a:cxn ang="0">
                    <a:pos x="1489" y="559"/>
                  </a:cxn>
                  <a:cxn ang="0">
                    <a:pos x="1531" y="792"/>
                  </a:cxn>
                  <a:cxn ang="0">
                    <a:pos x="1504" y="1029"/>
                  </a:cxn>
                  <a:cxn ang="0">
                    <a:pos x="1449" y="1174"/>
                  </a:cxn>
                  <a:cxn ang="0">
                    <a:pos x="1389" y="1277"/>
                  </a:cxn>
                  <a:cxn ang="0">
                    <a:pos x="1312" y="1369"/>
                  </a:cxn>
                  <a:cxn ang="0">
                    <a:pos x="1224" y="1449"/>
                  </a:cxn>
                  <a:cxn ang="0">
                    <a:pos x="1127" y="1514"/>
                  </a:cxn>
                  <a:cxn ang="0">
                    <a:pos x="1019" y="1564"/>
                  </a:cxn>
                  <a:cxn ang="0">
                    <a:pos x="904" y="1597"/>
                  </a:cxn>
                  <a:cxn ang="0">
                    <a:pos x="784" y="1614"/>
                  </a:cxn>
                  <a:cxn ang="0">
                    <a:pos x="662" y="1612"/>
                  </a:cxn>
                  <a:cxn ang="0">
                    <a:pos x="542" y="1592"/>
                  </a:cxn>
                  <a:cxn ang="0">
                    <a:pos x="429" y="1554"/>
                  </a:cxn>
                  <a:cxn ang="0">
                    <a:pos x="325" y="1502"/>
                  </a:cxn>
                  <a:cxn ang="0">
                    <a:pos x="227" y="1434"/>
                  </a:cxn>
                  <a:cxn ang="0">
                    <a:pos x="142" y="1352"/>
                  </a:cxn>
                  <a:cxn ang="0">
                    <a:pos x="72" y="1259"/>
                  </a:cxn>
                  <a:cxn ang="0">
                    <a:pos x="12" y="1154"/>
                  </a:cxn>
                  <a:cxn ang="0">
                    <a:pos x="15" y="1179"/>
                  </a:cxn>
                  <a:cxn ang="0">
                    <a:pos x="40" y="1249"/>
                  </a:cxn>
                  <a:cxn ang="0">
                    <a:pos x="117" y="1359"/>
                  </a:cxn>
                  <a:cxn ang="0">
                    <a:pos x="227" y="1467"/>
                  </a:cxn>
                  <a:cxn ang="0">
                    <a:pos x="352" y="1547"/>
                  </a:cxn>
                  <a:cxn ang="0">
                    <a:pos x="489" y="1604"/>
                  </a:cxn>
                  <a:cxn ang="0">
                    <a:pos x="637" y="1637"/>
                  </a:cxn>
                  <a:cxn ang="0">
                    <a:pos x="787" y="1642"/>
                  </a:cxn>
                  <a:cxn ang="0">
                    <a:pos x="937" y="1617"/>
                  </a:cxn>
                  <a:cxn ang="0">
                    <a:pos x="1082" y="1564"/>
                  </a:cxn>
                  <a:cxn ang="0">
                    <a:pos x="1219" y="1487"/>
                  </a:cxn>
                  <a:cxn ang="0">
                    <a:pos x="1334" y="1384"/>
                  </a:cxn>
                  <a:cxn ang="0">
                    <a:pos x="1427" y="1264"/>
                  </a:cxn>
                  <a:cxn ang="0">
                    <a:pos x="1496" y="1134"/>
                  </a:cxn>
                  <a:cxn ang="0">
                    <a:pos x="1541" y="989"/>
                  </a:cxn>
                  <a:cxn ang="0">
                    <a:pos x="1559" y="842"/>
                  </a:cxn>
                  <a:cxn ang="0">
                    <a:pos x="1549" y="689"/>
                  </a:cxn>
                  <a:cxn ang="0">
                    <a:pos x="1509" y="537"/>
                  </a:cxn>
                  <a:cxn ang="0">
                    <a:pos x="1442" y="397"/>
                  </a:cxn>
                  <a:cxn ang="0">
                    <a:pos x="1349" y="272"/>
                  </a:cxn>
                  <a:cxn ang="0">
                    <a:pos x="1239" y="170"/>
                  </a:cxn>
                  <a:cxn ang="0">
                    <a:pos x="1112" y="90"/>
                  </a:cxn>
                  <a:cxn ang="0">
                    <a:pos x="974" y="35"/>
                  </a:cxn>
                  <a:cxn ang="0">
                    <a:pos x="827" y="2"/>
                  </a:cxn>
                  <a:cxn ang="0">
                    <a:pos x="674" y="2"/>
                  </a:cxn>
                  <a:cxn ang="0">
                    <a:pos x="519" y="27"/>
                  </a:cxn>
                </a:cxnLst>
                <a:rect l="0" t="0" r="r" b="b"/>
                <a:pathLst>
                  <a:path w="1559" h="1642">
                    <a:moveTo>
                      <a:pt x="479" y="37"/>
                    </a:moveTo>
                    <a:lnTo>
                      <a:pt x="472" y="42"/>
                    </a:lnTo>
                    <a:lnTo>
                      <a:pt x="462" y="47"/>
                    </a:lnTo>
                    <a:lnTo>
                      <a:pt x="457" y="52"/>
                    </a:lnTo>
                    <a:lnTo>
                      <a:pt x="447" y="57"/>
                    </a:lnTo>
                    <a:lnTo>
                      <a:pt x="439" y="62"/>
                    </a:lnTo>
                    <a:lnTo>
                      <a:pt x="432" y="67"/>
                    </a:lnTo>
                    <a:lnTo>
                      <a:pt x="424" y="72"/>
                    </a:lnTo>
                    <a:lnTo>
                      <a:pt x="414" y="77"/>
                    </a:lnTo>
                    <a:lnTo>
                      <a:pt x="409" y="82"/>
                    </a:lnTo>
                    <a:lnTo>
                      <a:pt x="399" y="87"/>
                    </a:lnTo>
                    <a:lnTo>
                      <a:pt x="392" y="95"/>
                    </a:lnTo>
                    <a:lnTo>
                      <a:pt x="384" y="97"/>
                    </a:lnTo>
                    <a:lnTo>
                      <a:pt x="377" y="102"/>
                    </a:lnTo>
                    <a:lnTo>
                      <a:pt x="369" y="110"/>
                    </a:lnTo>
                    <a:lnTo>
                      <a:pt x="362" y="115"/>
                    </a:lnTo>
                    <a:lnTo>
                      <a:pt x="355" y="120"/>
                    </a:lnTo>
                    <a:lnTo>
                      <a:pt x="382" y="107"/>
                    </a:lnTo>
                    <a:lnTo>
                      <a:pt x="409" y="95"/>
                    </a:lnTo>
                    <a:lnTo>
                      <a:pt x="439" y="82"/>
                    </a:lnTo>
                    <a:lnTo>
                      <a:pt x="467" y="70"/>
                    </a:lnTo>
                    <a:lnTo>
                      <a:pt x="497" y="62"/>
                    </a:lnTo>
                    <a:lnTo>
                      <a:pt x="524" y="52"/>
                    </a:lnTo>
                    <a:lnTo>
                      <a:pt x="554" y="45"/>
                    </a:lnTo>
                    <a:lnTo>
                      <a:pt x="584" y="40"/>
                    </a:lnTo>
                    <a:lnTo>
                      <a:pt x="614" y="35"/>
                    </a:lnTo>
                    <a:lnTo>
                      <a:pt x="644" y="30"/>
                    </a:lnTo>
                    <a:lnTo>
                      <a:pt x="674" y="27"/>
                    </a:lnTo>
                    <a:lnTo>
                      <a:pt x="702" y="25"/>
                    </a:lnTo>
                    <a:lnTo>
                      <a:pt x="732" y="25"/>
                    </a:lnTo>
                    <a:lnTo>
                      <a:pt x="762" y="25"/>
                    </a:lnTo>
                    <a:lnTo>
                      <a:pt x="792" y="27"/>
                    </a:lnTo>
                    <a:lnTo>
                      <a:pt x="822" y="27"/>
                    </a:lnTo>
                    <a:lnTo>
                      <a:pt x="852" y="32"/>
                    </a:lnTo>
                    <a:lnTo>
                      <a:pt x="879" y="37"/>
                    </a:lnTo>
                    <a:lnTo>
                      <a:pt x="909" y="42"/>
                    </a:lnTo>
                    <a:lnTo>
                      <a:pt x="939" y="50"/>
                    </a:lnTo>
                    <a:lnTo>
                      <a:pt x="967" y="57"/>
                    </a:lnTo>
                    <a:lnTo>
                      <a:pt x="994" y="67"/>
                    </a:lnTo>
                    <a:lnTo>
                      <a:pt x="1022" y="77"/>
                    </a:lnTo>
                    <a:lnTo>
                      <a:pt x="1049" y="90"/>
                    </a:lnTo>
                    <a:lnTo>
                      <a:pt x="1079" y="100"/>
                    </a:lnTo>
                    <a:lnTo>
                      <a:pt x="1104" y="115"/>
                    </a:lnTo>
                    <a:lnTo>
                      <a:pt x="1132" y="130"/>
                    </a:lnTo>
                    <a:lnTo>
                      <a:pt x="1157" y="145"/>
                    </a:lnTo>
                    <a:lnTo>
                      <a:pt x="1184" y="160"/>
                    </a:lnTo>
                    <a:lnTo>
                      <a:pt x="1207" y="177"/>
                    </a:lnTo>
                    <a:lnTo>
                      <a:pt x="1232" y="197"/>
                    </a:lnTo>
                    <a:lnTo>
                      <a:pt x="1254" y="217"/>
                    </a:lnTo>
                    <a:lnTo>
                      <a:pt x="1302" y="257"/>
                    </a:lnTo>
                    <a:lnTo>
                      <a:pt x="1342" y="302"/>
                    </a:lnTo>
                    <a:lnTo>
                      <a:pt x="1379" y="350"/>
                    </a:lnTo>
                    <a:lnTo>
                      <a:pt x="1412" y="400"/>
                    </a:lnTo>
                    <a:lnTo>
                      <a:pt x="1442" y="452"/>
                    </a:lnTo>
                    <a:lnTo>
                      <a:pt x="1467" y="505"/>
                    </a:lnTo>
                    <a:lnTo>
                      <a:pt x="1489" y="559"/>
                    </a:lnTo>
                    <a:lnTo>
                      <a:pt x="1506" y="617"/>
                    </a:lnTo>
                    <a:lnTo>
                      <a:pt x="1519" y="674"/>
                    </a:lnTo>
                    <a:lnTo>
                      <a:pt x="1526" y="734"/>
                    </a:lnTo>
                    <a:lnTo>
                      <a:pt x="1531" y="792"/>
                    </a:lnTo>
                    <a:lnTo>
                      <a:pt x="1531" y="852"/>
                    </a:lnTo>
                    <a:lnTo>
                      <a:pt x="1526" y="912"/>
                    </a:lnTo>
                    <a:lnTo>
                      <a:pt x="1516" y="972"/>
                    </a:lnTo>
                    <a:lnTo>
                      <a:pt x="1504" y="1029"/>
                    </a:lnTo>
                    <a:lnTo>
                      <a:pt x="1484" y="1089"/>
                    </a:lnTo>
                    <a:lnTo>
                      <a:pt x="1474" y="1119"/>
                    </a:lnTo>
                    <a:lnTo>
                      <a:pt x="1464" y="1144"/>
                    </a:lnTo>
                    <a:lnTo>
                      <a:pt x="1449" y="1174"/>
                    </a:lnTo>
                    <a:lnTo>
                      <a:pt x="1437" y="1202"/>
                    </a:lnTo>
                    <a:lnTo>
                      <a:pt x="1422" y="1227"/>
                    </a:lnTo>
                    <a:lnTo>
                      <a:pt x="1404" y="1252"/>
                    </a:lnTo>
                    <a:lnTo>
                      <a:pt x="1389" y="1277"/>
                    </a:lnTo>
                    <a:lnTo>
                      <a:pt x="1372" y="1302"/>
                    </a:lnTo>
                    <a:lnTo>
                      <a:pt x="1352" y="1324"/>
                    </a:lnTo>
                    <a:lnTo>
                      <a:pt x="1332" y="1347"/>
                    </a:lnTo>
                    <a:lnTo>
                      <a:pt x="1312" y="1369"/>
                    </a:lnTo>
                    <a:lnTo>
                      <a:pt x="1292" y="1389"/>
                    </a:lnTo>
                    <a:lnTo>
                      <a:pt x="1269" y="1409"/>
                    </a:lnTo>
                    <a:lnTo>
                      <a:pt x="1247" y="1429"/>
                    </a:lnTo>
                    <a:lnTo>
                      <a:pt x="1224" y="1449"/>
                    </a:lnTo>
                    <a:lnTo>
                      <a:pt x="1202" y="1467"/>
                    </a:lnTo>
                    <a:lnTo>
                      <a:pt x="1177" y="1482"/>
                    </a:lnTo>
                    <a:lnTo>
                      <a:pt x="1152" y="1499"/>
                    </a:lnTo>
                    <a:lnTo>
                      <a:pt x="1127" y="1514"/>
                    </a:lnTo>
                    <a:lnTo>
                      <a:pt x="1099" y="1527"/>
                    </a:lnTo>
                    <a:lnTo>
                      <a:pt x="1072" y="1542"/>
                    </a:lnTo>
                    <a:lnTo>
                      <a:pt x="1047" y="1554"/>
                    </a:lnTo>
                    <a:lnTo>
                      <a:pt x="1019" y="1564"/>
                    </a:lnTo>
                    <a:lnTo>
                      <a:pt x="989" y="1574"/>
                    </a:lnTo>
                    <a:lnTo>
                      <a:pt x="962" y="1582"/>
                    </a:lnTo>
                    <a:lnTo>
                      <a:pt x="932" y="1592"/>
                    </a:lnTo>
                    <a:lnTo>
                      <a:pt x="904" y="1597"/>
                    </a:lnTo>
                    <a:lnTo>
                      <a:pt x="874" y="1604"/>
                    </a:lnTo>
                    <a:lnTo>
                      <a:pt x="844" y="1609"/>
                    </a:lnTo>
                    <a:lnTo>
                      <a:pt x="814" y="1612"/>
                    </a:lnTo>
                    <a:lnTo>
                      <a:pt x="784" y="1614"/>
                    </a:lnTo>
                    <a:lnTo>
                      <a:pt x="752" y="1617"/>
                    </a:lnTo>
                    <a:lnTo>
                      <a:pt x="722" y="1617"/>
                    </a:lnTo>
                    <a:lnTo>
                      <a:pt x="692" y="1617"/>
                    </a:lnTo>
                    <a:lnTo>
                      <a:pt x="662" y="1612"/>
                    </a:lnTo>
                    <a:lnTo>
                      <a:pt x="629" y="1609"/>
                    </a:lnTo>
                    <a:lnTo>
                      <a:pt x="602" y="1604"/>
                    </a:lnTo>
                    <a:lnTo>
                      <a:pt x="572" y="1599"/>
                    </a:lnTo>
                    <a:lnTo>
                      <a:pt x="542" y="1592"/>
                    </a:lnTo>
                    <a:lnTo>
                      <a:pt x="512" y="1584"/>
                    </a:lnTo>
                    <a:lnTo>
                      <a:pt x="484" y="1577"/>
                    </a:lnTo>
                    <a:lnTo>
                      <a:pt x="457" y="1564"/>
                    </a:lnTo>
                    <a:lnTo>
                      <a:pt x="429" y="1554"/>
                    </a:lnTo>
                    <a:lnTo>
                      <a:pt x="402" y="1544"/>
                    </a:lnTo>
                    <a:lnTo>
                      <a:pt x="377" y="1529"/>
                    </a:lnTo>
                    <a:lnTo>
                      <a:pt x="350" y="1517"/>
                    </a:lnTo>
                    <a:lnTo>
                      <a:pt x="325" y="1502"/>
                    </a:lnTo>
                    <a:lnTo>
                      <a:pt x="300" y="1487"/>
                    </a:lnTo>
                    <a:lnTo>
                      <a:pt x="275" y="1469"/>
                    </a:lnTo>
                    <a:lnTo>
                      <a:pt x="252" y="1452"/>
                    </a:lnTo>
                    <a:lnTo>
                      <a:pt x="227" y="1434"/>
                    </a:lnTo>
                    <a:lnTo>
                      <a:pt x="207" y="1414"/>
                    </a:lnTo>
                    <a:lnTo>
                      <a:pt x="185" y="1394"/>
                    </a:lnTo>
                    <a:lnTo>
                      <a:pt x="162" y="1374"/>
                    </a:lnTo>
                    <a:lnTo>
                      <a:pt x="142" y="1352"/>
                    </a:lnTo>
                    <a:lnTo>
                      <a:pt x="125" y="1329"/>
                    </a:lnTo>
                    <a:lnTo>
                      <a:pt x="105" y="1307"/>
                    </a:lnTo>
                    <a:lnTo>
                      <a:pt x="87" y="1282"/>
                    </a:lnTo>
                    <a:lnTo>
                      <a:pt x="72" y="1259"/>
                    </a:lnTo>
                    <a:lnTo>
                      <a:pt x="55" y="1234"/>
                    </a:lnTo>
                    <a:lnTo>
                      <a:pt x="40" y="1207"/>
                    </a:lnTo>
                    <a:lnTo>
                      <a:pt x="27" y="1182"/>
                    </a:lnTo>
                    <a:lnTo>
                      <a:pt x="12" y="1154"/>
                    </a:lnTo>
                    <a:lnTo>
                      <a:pt x="0" y="1124"/>
                    </a:lnTo>
                    <a:lnTo>
                      <a:pt x="7" y="1144"/>
                    </a:lnTo>
                    <a:lnTo>
                      <a:pt x="10" y="1162"/>
                    </a:lnTo>
                    <a:lnTo>
                      <a:pt x="15" y="1179"/>
                    </a:lnTo>
                    <a:lnTo>
                      <a:pt x="22" y="1197"/>
                    </a:lnTo>
                    <a:lnTo>
                      <a:pt x="27" y="1214"/>
                    </a:lnTo>
                    <a:lnTo>
                      <a:pt x="35" y="1232"/>
                    </a:lnTo>
                    <a:lnTo>
                      <a:pt x="40" y="1249"/>
                    </a:lnTo>
                    <a:lnTo>
                      <a:pt x="47" y="1267"/>
                    </a:lnTo>
                    <a:lnTo>
                      <a:pt x="70" y="1299"/>
                    </a:lnTo>
                    <a:lnTo>
                      <a:pt x="92" y="1329"/>
                    </a:lnTo>
                    <a:lnTo>
                      <a:pt x="117" y="1359"/>
                    </a:lnTo>
                    <a:lnTo>
                      <a:pt x="142" y="1389"/>
                    </a:lnTo>
                    <a:lnTo>
                      <a:pt x="170" y="1417"/>
                    </a:lnTo>
                    <a:lnTo>
                      <a:pt x="197" y="1442"/>
                    </a:lnTo>
                    <a:lnTo>
                      <a:pt x="227" y="1467"/>
                    </a:lnTo>
                    <a:lnTo>
                      <a:pt x="257" y="1487"/>
                    </a:lnTo>
                    <a:lnTo>
                      <a:pt x="287" y="1509"/>
                    </a:lnTo>
                    <a:lnTo>
                      <a:pt x="320" y="1529"/>
                    </a:lnTo>
                    <a:lnTo>
                      <a:pt x="352" y="1547"/>
                    </a:lnTo>
                    <a:lnTo>
                      <a:pt x="384" y="1564"/>
                    </a:lnTo>
                    <a:lnTo>
                      <a:pt x="419" y="1579"/>
                    </a:lnTo>
                    <a:lnTo>
                      <a:pt x="454" y="1594"/>
                    </a:lnTo>
                    <a:lnTo>
                      <a:pt x="489" y="1604"/>
                    </a:lnTo>
                    <a:lnTo>
                      <a:pt x="527" y="1617"/>
                    </a:lnTo>
                    <a:lnTo>
                      <a:pt x="562" y="1624"/>
                    </a:lnTo>
                    <a:lnTo>
                      <a:pt x="599" y="1632"/>
                    </a:lnTo>
                    <a:lnTo>
                      <a:pt x="637" y="1637"/>
                    </a:lnTo>
                    <a:lnTo>
                      <a:pt x="674" y="1639"/>
                    </a:lnTo>
                    <a:lnTo>
                      <a:pt x="712" y="1642"/>
                    </a:lnTo>
                    <a:lnTo>
                      <a:pt x="749" y="1642"/>
                    </a:lnTo>
                    <a:lnTo>
                      <a:pt x="787" y="1642"/>
                    </a:lnTo>
                    <a:lnTo>
                      <a:pt x="824" y="1637"/>
                    </a:lnTo>
                    <a:lnTo>
                      <a:pt x="862" y="1634"/>
                    </a:lnTo>
                    <a:lnTo>
                      <a:pt x="899" y="1627"/>
                    </a:lnTo>
                    <a:lnTo>
                      <a:pt x="937" y="1617"/>
                    </a:lnTo>
                    <a:lnTo>
                      <a:pt x="972" y="1607"/>
                    </a:lnTo>
                    <a:lnTo>
                      <a:pt x="1009" y="1594"/>
                    </a:lnTo>
                    <a:lnTo>
                      <a:pt x="1047" y="1582"/>
                    </a:lnTo>
                    <a:lnTo>
                      <a:pt x="1082" y="1564"/>
                    </a:lnTo>
                    <a:lnTo>
                      <a:pt x="1117" y="1547"/>
                    </a:lnTo>
                    <a:lnTo>
                      <a:pt x="1154" y="1529"/>
                    </a:lnTo>
                    <a:lnTo>
                      <a:pt x="1187" y="1509"/>
                    </a:lnTo>
                    <a:lnTo>
                      <a:pt x="1219" y="1487"/>
                    </a:lnTo>
                    <a:lnTo>
                      <a:pt x="1249" y="1462"/>
                    </a:lnTo>
                    <a:lnTo>
                      <a:pt x="1279" y="1437"/>
                    </a:lnTo>
                    <a:lnTo>
                      <a:pt x="1309" y="1412"/>
                    </a:lnTo>
                    <a:lnTo>
                      <a:pt x="1334" y="1384"/>
                    </a:lnTo>
                    <a:lnTo>
                      <a:pt x="1359" y="1357"/>
                    </a:lnTo>
                    <a:lnTo>
                      <a:pt x="1384" y="1327"/>
                    </a:lnTo>
                    <a:lnTo>
                      <a:pt x="1407" y="1297"/>
                    </a:lnTo>
                    <a:lnTo>
                      <a:pt x="1427" y="1264"/>
                    </a:lnTo>
                    <a:lnTo>
                      <a:pt x="1447" y="1234"/>
                    </a:lnTo>
                    <a:lnTo>
                      <a:pt x="1464" y="1202"/>
                    </a:lnTo>
                    <a:lnTo>
                      <a:pt x="1482" y="1169"/>
                    </a:lnTo>
                    <a:lnTo>
                      <a:pt x="1496" y="1134"/>
                    </a:lnTo>
                    <a:lnTo>
                      <a:pt x="1511" y="1097"/>
                    </a:lnTo>
                    <a:lnTo>
                      <a:pt x="1521" y="1062"/>
                    </a:lnTo>
                    <a:lnTo>
                      <a:pt x="1531" y="1027"/>
                    </a:lnTo>
                    <a:lnTo>
                      <a:pt x="1541" y="989"/>
                    </a:lnTo>
                    <a:lnTo>
                      <a:pt x="1546" y="954"/>
                    </a:lnTo>
                    <a:lnTo>
                      <a:pt x="1551" y="917"/>
                    </a:lnTo>
                    <a:lnTo>
                      <a:pt x="1556" y="879"/>
                    </a:lnTo>
                    <a:lnTo>
                      <a:pt x="1559" y="842"/>
                    </a:lnTo>
                    <a:lnTo>
                      <a:pt x="1559" y="802"/>
                    </a:lnTo>
                    <a:lnTo>
                      <a:pt x="1556" y="767"/>
                    </a:lnTo>
                    <a:lnTo>
                      <a:pt x="1551" y="727"/>
                    </a:lnTo>
                    <a:lnTo>
                      <a:pt x="1549" y="689"/>
                    </a:lnTo>
                    <a:lnTo>
                      <a:pt x="1541" y="652"/>
                    </a:lnTo>
                    <a:lnTo>
                      <a:pt x="1531" y="614"/>
                    </a:lnTo>
                    <a:lnTo>
                      <a:pt x="1521" y="577"/>
                    </a:lnTo>
                    <a:lnTo>
                      <a:pt x="1509" y="537"/>
                    </a:lnTo>
                    <a:lnTo>
                      <a:pt x="1494" y="502"/>
                    </a:lnTo>
                    <a:lnTo>
                      <a:pt x="1479" y="467"/>
                    </a:lnTo>
                    <a:lnTo>
                      <a:pt x="1459" y="430"/>
                    </a:lnTo>
                    <a:lnTo>
                      <a:pt x="1442" y="397"/>
                    </a:lnTo>
                    <a:lnTo>
                      <a:pt x="1422" y="362"/>
                    </a:lnTo>
                    <a:lnTo>
                      <a:pt x="1397" y="332"/>
                    </a:lnTo>
                    <a:lnTo>
                      <a:pt x="1374" y="302"/>
                    </a:lnTo>
                    <a:lnTo>
                      <a:pt x="1349" y="272"/>
                    </a:lnTo>
                    <a:lnTo>
                      <a:pt x="1324" y="245"/>
                    </a:lnTo>
                    <a:lnTo>
                      <a:pt x="1297" y="220"/>
                    </a:lnTo>
                    <a:lnTo>
                      <a:pt x="1269" y="195"/>
                    </a:lnTo>
                    <a:lnTo>
                      <a:pt x="1239" y="170"/>
                    </a:lnTo>
                    <a:lnTo>
                      <a:pt x="1209" y="147"/>
                    </a:lnTo>
                    <a:lnTo>
                      <a:pt x="1177" y="127"/>
                    </a:lnTo>
                    <a:lnTo>
                      <a:pt x="1147" y="107"/>
                    </a:lnTo>
                    <a:lnTo>
                      <a:pt x="1112" y="90"/>
                    </a:lnTo>
                    <a:lnTo>
                      <a:pt x="1079" y="72"/>
                    </a:lnTo>
                    <a:lnTo>
                      <a:pt x="1044" y="57"/>
                    </a:lnTo>
                    <a:lnTo>
                      <a:pt x="1009" y="45"/>
                    </a:lnTo>
                    <a:lnTo>
                      <a:pt x="974" y="35"/>
                    </a:lnTo>
                    <a:lnTo>
                      <a:pt x="939" y="22"/>
                    </a:lnTo>
                    <a:lnTo>
                      <a:pt x="902" y="15"/>
                    </a:lnTo>
                    <a:lnTo>
                      <a:pt x="864" y="7"/>
                    </a:lnTo>
                    <a:lnTo>
                      <a:pt x="827" y="2"/>
                    </a:lnTo>
                    <a:lnTo>
                      <a:pt x="789" y="0"/>
                    </a:lnTo>
                    <a:lnTo>
                      <a:pt x="752" y="0"/>
                    </a:lnTo>
                    <a:lnTo>
                      <a:pt x="712" y="0"/>
                    </a:lnTo>
                    <a:lnTo>
                      <a:pt x="674" y="2"/>
                    </a:lnTo>
                    <a:lnTo>
                      <a:pt x="634" y="5"/>
                    </a:lnTo>
                    <a:lnTo>
                      <a:pt x="597" y="10"/>
                    </a:lnTo>
                    <a:lnTo>
                      <a:pt x="557" y="17"/>
                    </a:lnTo>
                    <a:lnTo>
                      <a:pt x="519" y="27"/>
                    </a:lnTo>
                    <a:lnTo>
                      <a:pt x="479" y="3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56">
                <a:extLst>
                  <a:ext uri="{FF2B5EF4-FFF2-40B4-BE49-F238E27FC236}">
                    <a16:creationId xmlns:a16="http://schemas.microsoft.com/office/drawing/2014/main" id="{59276088-2DDD-429F-BBC8-E7A9FC607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10" y="841116"/>
                <a:ext cx="752540" cy="748451"/>
              </a:xfrm>
              <a:custGeom>
                <a:avLst/>
                <a:gdLst/>
                <a:ahLst/>
                <a:cxnLst>
                  <a:cxn ang="0">
                    <a:pos x="350" y="120"/>
                  </a:cxn>
                  <a:cxn ang="0">
                    <a:pos x="312" y="152"/>
                  </a:cxn>
                  <a:cxn ang="0">
                    <a:pos x="280" y="187"/>
                  </a:cxn>
                  <a:cxn ang="0">
                    <a:pos x="242" y="225"/>
                  </a:cxn>
                  <a:cxn ang="0">
                    <a:pos x="312" y="170"/>
                  </a:cxn>
                  <a:cxn ang="0">
                    <a:pos x="422" y="105"/>
                  </a:cxn>
                  <a:cxn ang="0">
                    <a:pos x="539" y="60"/>
                  </a:cxn>
                  <a:cxn ang="0">
                    <a:pos x="662" y="32"/>
                  </a:cxn>
                  <a:cxn ang="0">
                    <a:pos x="789" y="25"/>
                  </a:cxn>
                  <a:cxn ang="0">
                    <a:pos x="914" y="40"/>
                  </a:cxn>
                  <a:cxn ang="0">
                    <a:pos x="1034" y="75"/>
                  </a:cxn>
                  <a:cxn ang="0">
                    <a:pos x="1152" y="132"/>
                  </a:cxn>
                  <a:cxn ang="0">
                    <a:pos x="1329" y="275"/>
                  </a:cxn>
                  <a:cxn ang="0">
                    <a:pos x="1467" y="487"/>
                  </a:cxn>
                  <a:cxn ang="0">
                    <a:pos x="1529" y="729"/>
                  </a:cxn>
                  <a:cxn ang="0">
                    <a:pos x="1507" y="984"/>
                  </a:cxn>
                  <a:cxn ang="0">
                    <a:pos x="1449" y="1137"/>
                  </a:cxn>
                  <a:cxn ang="0">
                    <a:pos x="1384" y="1249"/>
                  </a:cxn>
                  <a:cxn ang="0">
                    <a:pos x="1299" y="1344"/>
                  </a:cxn>
                  <a:cxn ang="0">
                    <a:pos x="1204" y="1424"/>
                  </a:cxn>
                  <a:cxn ang="0">
                    <a:pos x="1094" y="1487"/>
                  </a:cxn>
                  <a:cxn ang="0">
                    <a:pos x="979" y="1534"/>
                  </a:cxn>
                  <a:cxn ang="0">
                    <a:pos x="854" y="1559"/>
                  </a:cxn>
                  <a:cxn ang="0">
                    <a:pos x="724" y="1564"/>
                  </a:cxn>
                  <a:cxn ang="0">
                    <a:pos x="594" y="1547"/>
                  </a:cxn>
                  <a:cxn ang="0">
                    <a:pos x="472" y="1507"/>
                  </a:cxn>
                  <a:cxn ang="0">
                    <a:pos x="357" y="1452"/>
                  </a:cxn>
                  <a:cxn ang="0">
                    <a:pos x="257" y="1377"/>
                  </a:cxn>
                  <a:cxn ang="0">
                    <a:pos x="170" y="1287"/>
                  </a:cxn>
                  <a:cxn ang="0">
                    <a:pos x="97" y="1184"/>
                  </a:cxn>
                  <a:cxn ang="0">
                    <a:pos x="42" y="1069"/>
                  </a:cxn>
                  <a:cxn ang="0">
                    <a:pos x="5" y="947"/>
                  </a:cxn>
                  <a:cxn ang="0">
                    <a:pos x="5" y="987"/>
                  </a:cxn>
                  <a:cxn ang="0">
                    <a:pos x="22" y="1079"/>
                  </a:cxn>
                  <a:cxn ang="0">
                    <a:pos x="65" y="1182"/>
                  </a:cxn>
                  <a:cxn ang="0">
                    <a:pos x="130" y="1282"/>
                  </a:cxn>
                  <a:cxn ang="0">
                    <a:pos x="210" y="1369"/>
                  </a:cxn>
                  <a:cxn ang="0">
                    <a:pos x="300" y="1444"/>
                  </a:cxn>
                  <a:cxn ang="0">
                    <a:pos x="402" y="1504"/>
                  </a:cxn>
                  <a:cxn ang="0">
                    <a:pos x="509" y="1552"/>
                  </a:cxn>
                  <a:cxn ang="0">
                    <a:pos x="627" y="1579"/>
                  </a:cxn>
                  <a:cxn ang="0">
                    <a:pos x="747" y="1592"/>
                  </a:cxn>
                  <a:cxn ang="0">
                    <a:pos x="869" y="1584"/>
                  </a:cxn>
                  <a:cxn ang="0">
                    <a:pos x="987" y="1557"/>
                  </a:cxn>
                  <a:cxn ang="0">
                    <a:pos x="1097" y="1517"/>
                  </a:cxn>
                  <a:cxn ang="0">
                    <a:pos x="1202" y="1457"/>
                  </a:cxn>
                  <a:cxn ang="0">
                    <a:pos x="1294" y="1384"/>
                  </a:cxn>
                  <a:cxn ang="0">
                    <a:pos x="1377" y="1299"/>
                  </a:cxn>
                  <a:cxn ang="0">
                    <a:pos x="1447" y="1202"/>
                  </a:cxn>
                  <a:cxn ang="0">
                    <a:pos x="1499" y="1094"/>
                  </a:cxn>
                  <a:cxn ang="0">
                    <a:pos x="1551" y="887"/>
                  </a:cxn>
                  <a:cxn ang="0">
                    <a:pos x="1544" y="649"/>
                  </a:cxn>
                  <a:cxn ang="0">
                    <a:pos x="1467" y="427"/>
                  </a:cxn>
                  <a:cxn ang="0">
                    <a:pos x="1327" y="232"/>
                  </a:cxn>
                  <a:cxn ang="0">
                    <a:pos x="1209" y="135"/>
                  </a:cxn>
                  <a:cxn ang="0">
                    <a:pos x="1104" y="75"/>
                  </a:cxn>
                  <a:cxn ang="0">
                    <a:pos x="992" y="32"/>
                  </a:cxn>
                  <a:cxn ang="0">
                    <a:pos x="877" y="7"/>
                  </a:cxn>
                  <a:cxn ang="0">
                    <a:pos x="757" y="0"/>
                  </a:cxn>
                  <a:cxn ang="0">
                    <a:pos x="639" y="10"/>
                  </a:cxn>
                  <a:cxn ang="0">
                    <a:pos x="522" y="37"/>
                  </a:cxn>
                  <a:cxn ang="0">
                    <a:pos x="407" y="82"/>
                  </a:cxn>
                </a:cxnLst>
                <a:rect l="0" t="0" r="r" b="b"/>
                <a:pathLst>
                  <a:path w="1556" h="1592">
                    <a:moveTo>
                      <a:pt x="380" y="95"/>
                    </a:moveTo>
                    <a:lnTo>
                      <a:pt x="370" y="105"/>
                    </a:lnTo>
                    <a:lnTo>
                      <a:pt x="360" y="112"/>
                    </a:lnTo>
                    <a:lnTo>
                      <a:pt x="350" y="120"/>
                    </a:lnTo>
                    <a:lnTo>
                      <a:pt x="342" y="127"/>
                    </a:lnTo>
                    <a:lnTo>
                      <a:pt x="332" y="135"/>
                    </a:lnTo>
                    <a:lnTo>
                      <a:pt x="322" y="142"/>
                    </a:lnTo>
                    <a:lnTo>
                      <a:pt x="312" y="152"/>
                    </a:lnTo>
                    <a:lnTo>
                      <a:pt x="305" y="162"/>
                    </a:lnTo>
                    <a:lnTo>
                      <a:pt x="295" y="170"/>
                    </a:lnTo>
                    <a:lnTo>
                      <a:pt x="287" y="180"/>
                    </a:lnTo>
                    <a:lnTo>
                      <a:pt x="280" y="187"/>
                    </a:lnTo>
                    <a:lnTo>
                      <a:pt x="270" y="197"/>
                    </a:lnTo>
                    <a:lnTo>
                      <a:pt x="262" y="205"/>
                    </a:lnTo>
                    <a:lnTo>
                      <a:pt x="252" y="215"/>
                    </a:lnTo>
                    <a:lnTo>
                      <a:pt x="242" y="225"/>
                    </a:lnTo>
                    <a:lnTo>
                      <a:pt x="237" y="232"/>
                    </a:lnTo>
                    <a:lnTo>
                      <a:pt x="262" y="212"/>
                    </a:lnTo>
                    <a:lnTo>
                      <a:pt x="285" y="192"/>
                    </a:lnTo>
                    <a:lnTo>
                      <a:pt x="312" y="170"/>
                    </a:lnTo>
                    <a:lnTo>
                      <a:pt x="340" y="152"/>
                    </a:lnTo>
                    <a:lnTo>
                      <a:pt x="365" y="135"/>
                    </a:lnTo>
                    <a:lnTo>
                      <a:pt x="394" y="120"/>
                    </a:lnTo>
                    <a:lnTo>
                      <a:pt x="422" y="105"/>
                    </a:lnTo>
                    <a:lnTo>
                      <a:pt x="452" y="92"/>
                    </a:lnTo>
                    <a:lnTo>
                      <a:pt x="482" y="77"/>
                    </a:lnTo>
                    <a:lnTo>
                      <a:pt x="509" y="67"/>
                    </a:lnTo>
                    <a:lnTo>
                      <a:pt x="539" y="60"/>
                    </a:lnTo>
                    <a:lnTo>
                      <a:pt x="572" y="50"/>
                    </a:lnTo>
                    <a:lnTo>
                      <a:pt x="599" y="42"/>
                    </a:lnTo>
                    <a:lnTo>
                      <a:pt x="632" y="37"/>
                    </a:lnTo>
                    <a:lnTo>
                      <a:pt x="662" y="32"/>
                    </a:lnTo>
                    <a:lnTo>
                      <a:pt x="694" y="30"/>
                    </a:lnTo>
                    <a:lnTo>
                      <a:pt x="724" y="27"/>
                    </a:lnTo>
                    <a:lnTo>
                      <a:pt x="757" y="25"/>
                    </a:lnTo>
                    <a:lnTo>
                      <a:pt x="789" y="25"/>
                    </a:lnTo>
                    <a:lnTo>
                      <a:pt x="819" y="27"/>
                    </a:lnTo>
                    <a:lnTo>
                      <a:pt x="852" y="30"/>
                    </a:lnTo>
                    <a:lnTo>
                      <a:pt x="882" y="35"/>
                    </a:lnTo>
                    <a:lnTo>
                      <a:pt x="914" y="40"/>
                    </a:lnTo>
                    <a:lnTo>
                      <a:pt x="944" y="47"/>
                    </a:lnTo>
                    <a:lnTo>
                      <a:pt x="977" y="55"/>
                    </a:lnTo>
                    <a:lnTo>
                      <a:pt x="1007" y="65"/>
                    </a:lnTo>
                    <a:lnTo>
                      <a:pt x="1034" y="75"/>
                    </a:lnTo>
                    <a:lnTo>
                      <a:pt x="1067" y="87"/>
                    </a:lnTo>
                    <a:lnTo>
                      <a:pt x="1094" y="102"/>
                    </a:lnTo>
                    <a:lnTo>
                      <a:pt x="1124" y="117"/>
                    </a:lnTo>
                    <a:lnTo>
                      <a:pt x="1152" y="132"/>
                    </a:lnTo>
                    <a:lnTo>
                      <a:pt x="1182" y="150"/>
                    </a:lnTo>
                    <a:lnTo>
                      <a:pt x="1234" y="187"/>
                    </a:lnTo>
                    <a:lnTo>
                      <a:pt x="1284" y="230"/>
                    </a:lnTo>
                    <a:lnTo>
                      <a:pt x="1329" y="275"/>
                    </a:lnTo>
                    <a:lnTo>
                      <a:pt x="1369" y="325"/>
                    </a:lnTo>
                    <a:lnTo>
                      <a:pt x="1407" y="377"/>
                    </a:lnTo>
                    <a:lnTo>
                      <a:pt x="1439" y="430"/>
                    </a:lnTo>
                    <a:lnTo>
                      <a:pt x="1467" y="487"/>
                    </a:lnTo>
                    <a:lnTo>
                      <a:pt x="1489" y="544"/>
                    </a:lnTo>
                    <a:lnTo>
                      <a:pt x="1507" y="604"/>
                    </a:lnTo>
                    <a:lnTo>
                      <a:pt x="1521" y="667"/>
                    </a:lnTo>
                    <a:lnTo>
                      <a:pt x="1529" y="729"/>
                    </a:lnTo>
                    <a:lnTo>
                      <a:pt x="1529" y="792"/>
                    </a:lnTo>
                    <a:lnTo>
                      <a:pt x="1529" y="857"/>
                    </a:lnTo>
                    <a:lnTo>
                      <a:pt x="1521" y="919"/>
                    </a:lnTo>
                    <a:lnTo>
                      <a:pt x="1507" y="984"/>
                    </a:lnTo>
                    <a:lnTo>
                      <a:pt x="1489" y="1047"/>
                    </a:lnTo>
                    <a:lnTo>
                      <a:pt x="1477" y="1079"/>
                    </a:lnTo>
                    <a:lnTo>
                      <a:pt x="1464" y="1109"/>
                    </a:lnTo>
                    <a:lnTo>
                      <a:pt x="1449" y="1137"/>
                    </a:lnTo>
                    <a:lnTo>
                      <a:pt x="1434" y="1167"/>
                    </a:lnTo>
                    <a:lnTo>
                      <a:pt x="1419" y="1194"/>
                    </a:lnTo>
                    <a:lnTo>
                      <a:pt x="1402" y="1222"/>
                    </a:lnTo>
                    <a:lnTo>
                      <a:pt x="1384" y="1249"/>
                    </a:lnTo>
                    <a:lnTo>
                      <a:pt x="1364" y="1274"/>
                    </a:lnTo>
                    <a:lnTo>
                      <a:pt x="1344" y="1297"/>
                    </a:lnTo>
                    <a:lnTo>
                      <a:pt x="1322" y="1322"/>
                    </a:lnTo>
                    <a:lnTo>
                      <a:pt x="1299" y="1344"/>
                    </a:lnTo>
                    <a:lnTo>
                      <a:pt x="1277" y="1364"/>
                    </a:lnTo>
                    <a:lnTo>
                      <a:pt x="1254" y="1384"/>
                    </a:lnTo>
                    <a:lnTo>
                      <a:pt x="1229" y="1407"/>
                    </a:lnTo>
                    <a:lnTo>
                      <a:pt x="1204" y="1424"/>
                    </a:lnTo>
                    <a:lnTo>
                      <a:pt x="1179" y="1442"/>
                    </a:lnTo>
                    <a:lnTo>
                      <a:pt x="1152" y="1457"/>
                    </a:lnTo>
                    <a:lnTo>
                      <a:pt x="1124" y="1474"/>
                    </a:lnTo>
                    <a:lnTo>
                      <a:pt x="1094" y="1487"/>
                    </a:lnTo>
                    <a:lnTo>
                      <a:pt x="1067" y="1502"/>
                    </a:lnTo>
                    <a:lnTo>
                      <a:pt x="1039" y="1514"/>
                    </a:lnTo>
                    <a:lnTo>
                      <a:pt x="1009" y="1524"/>
                    </a:lnTo>
                    <a:lnTo>
                      <a:pt x="979" y="1534"/>
                    </a:lnTo>
                    <a:lnTo>
                      <a:pt x="947" y="1542"/>
                    </a:lnTo>
                    <a:lnTo>
                      <a:pt x="917" y="1549"/>
                    </a:lnTo>
                    <a:lnTo>
                      <a:pt x="884" y="1554"/>
                    </a:lnTo>
                    <a:lnTo>
                      <a:pt x="854" y="1559"/>
                    </a:lnTo>
                    <a:lnTo>
                      <a:pt x="822" y="1562"/>
                    </a:lnTo>
                    <a:lnTo>
                      <a:pt x="789" y="1564"/>
                    </a:lnTo>
                    <a:lnTo>
                      <a:pt x="757" y="1564"/>
                    </a:lnTo>
                    <a:lnTo>
                      <a:pt x="724" y="1564"/>
                    </a:lnTo>
                    <a:lnTo>
                      <a:pt x="689" y="1562"/>
                    </a:lnTo>
                    <a:lnTo>
                      <a:pt x="657" y="1557"/>
                    </a:lnTo>
                    <a:lnTo>
                      <a:pt x="627" y="1552"/>
                    </a:lnTo>
                    <a:lnTo>
                      <a:pt x="594" y="1547"/>
                    </a:lnTo>
                    <a:lnTo>
                      <a:pt x="562" y="1539"/>
                    </a:lnTo>
                    <a:lnTo>
                      <a:pt x="532" y="1529"/>
                    </a:lnTo>
                    <a:lnTo>
                      <a:pt x="502" y="1519"/>
                    </a:lnTo>
                    <a:lnTo>
                      <a:pt x="472" y="1507"/>
                    </a:lnTo>
                    <a:lnTo>
                      <a:pt x="442" y="1494"/>
                    </a:lnTo>
                    <a:lnTo>
                      <a:pt x="412" y="1482"/>
                    </a:lnTo>
                    <a:lnTo>
                      <a:pt x="384" y="1467"/>
                    </a:lnTo>
                    <a:lnTo>
                      <a:pt x="357" y="1452"/>
                    </a:lnTo>
                    <a:lnTo>
                      <a:pt x="332" y="1432"/>
                    </a:lnTo>
                    <a:lnTo>
                      <a:pt x="305" y="1414"/>
                    </a:lnTo>
                    <a:lnTo>
                      <a:pt x="282" y="1397"/>
                    </a:lnTo>
                    <a:lnTo>
                      <a:pt x="257" y="1377"/>
                    </a:lnTo>
                    <a:lnTo>
                      <a:pt x="235" y="1354"/>
                    </a:lnTo>
                    <a:lnTo>
                      <a:pt x="210" y="1332"/>
                    </a:lnTo>
                    <a:lnTo>
                      <a:pt x="190" y="1312"/>
                    </a:lnTo>
                    <a:lnTo>
                      <a:pt x="170" y="1287"/>
                    </a:lnTo>
                    <a:lnTo>
                      <a:pt x="150" y="1264"/>
                    </a:lnTo>
                    <a:lnTo>
                      <a:pt x="130" y="1237"/>
                    </a:lnTo>
                    <a:lnTo>
                      <a:pt x="112" y="1212"/>
                    </a:lnTo>
                    <a:lnTo>
                      <a:pt x="97" y="1184"/>
                    </a:lnTo>
                    <a:lnTo>
                      <a:pt x="82" y="1157"/>
                    </a:lnTo>
                    <a:lnTo>
                      <a:pt x="67" y="1129"/>
                    </a:lnTo>
                    <a:lnTo>
                      <a:pt x="52" y="1099"/>
                    </a:lnTo>
                    <a:lnTo>
                      <a:pt x="42" y="1069"/>
                    </a:lnTo>
                    <a:lnTo>
                      <a:pt x="32" y="1039"/>
                    </a:lnTo>
                    <a:lnTo>
                      <a:pt x="22" y="1009"/>
                    </a:lnTo>
                    <a:lnTo>
                      <a:pt x="15" y="979"/>
                    </a:lnTo>
                    <a:lnTo>
                      <a:pt x="5" y="947"/>
                    </a:lnTo>
                    <a:lnTo>
                      <a:pt x="0" y="914"/>
                    </a:lnTo>
                    <a:lnTo>
                      <a:pt x="2" y="939"/>
                    </a:lnTo>
                    <a:lnTo>
                      <a:pt x="5" y="962"/>
                    </a:lnTo>
                    <a:lnTo>
                      <a:pt x="5" y="987"/>
                    </a:lnTo>
                    <a:lnTo>
                      <a:pt x="10" y="1009"/>
                    </a:lnTo>
                    <a:lnTo>
                      <a:pt x="15" y="1032"/>
                    </a:lnTo>
                    <a:lnTo>
                      <a:pt x="17" y="1054"/>
                    </a:lnTo>
                    <a:lnTo>
                      <a:pt x="22" y="1079"/>
                    </a:lnTo>
                    <a:lnTo>
                      <a:pt x="25" y="1099"/>
                    </a:lnTo>
                    <a:lnTo>
                      <a:pt x="37" y="1129"/>
                    </a:lnTo>
                    <a:lnTo>
                      <a:pt x="52" y="1157"/>
                    </a:lnTo>
                    <a:lnTo>
                      <a:pt x="65" y="1182"/>
                    </a:lnTo>
                    <a:lnTo>
                      <a:pt x="80" y="1209"/>
                    </a:lnTo>
                    <a:lnTo>
                      <a:pt x="97" y="1234"/>
                    </a:lnTo>
                    <a:lnTo>
                      <a:pt x="112" y="1257"/>
                    </a:lnTo>
                    <a:lnTo>
                      <a:pt x="130" y="1282"/>
                    </a:lnTo>
                    <a:lnTo>
                      <a:pt x="150" y="1304"/>
                    </a:lnTo>
                    <a:lnTo>
                      <a:pt x="167" y="1327"/>
                    </a:lnTo>
                    <a:lnTo>
                      <a:pt x="187" y="1349"/>
                    </a:lnTo>
                    <a:lnTo>
                      <a:pt x="210" y="1369"/>
                    </a:lnTo>
                    <a:lnTo>
                      <a:pt x="232" y="1389"/>
                    </a:lnTo>
                    <a:lnTo>
                      <a:pt x="252" y="1409"/>
                    </a:lnTo>
                    <a:lnTo>
                      <a:pt x="277" y="1427"/>
                    </a:lnTo>
                    <a:lnTo>
                      <a:pt x="300" y="1444"/>
                    </a:lnTo>
                    <a:lnTo>
                      <a:pt x="325" y="1462"/>
                    </a:lnTo>
                    <a:lnTo>
                      <a:pt x="350" y="1477"/>
                    </a:lnTo>
                    <a:lnTo>
                      <a:pt x="375" y="1492"/>
                    </a:lnTo>
                    <a:lnTo>
                      <a:pt x="402" y="1504"/>
                    </a:lnTo>
                    <a:lnTo>
                      <a:pt x="427" y="1519"/>
                    </a:lnTo>
                    <a:lnTo>
                      <a:pt x="454" y="1529"/>
                    </a:lnTo>
                    <a:lnTo>
                      <a:pt x="482" y="1539"/>
                    </a:lnTo>
                    <a:lnTo>
                      <a:pt x="509" y="1552"/>
                    </a:lnTo>
                    <a:lnTo>
                      <a:pt x="537" y="1559"/>
                    </a:lnTo>
                    <a:lnTo>
                      <a:pt x="567" y="1567"/>
                    </a:lnTo>
                    <a:lnTo>
                      <a:pt x="597" y="1574"/>
                    </a:lnTo>
                    <a:lnTo>
                      <a:pt x="627" y="1579"/>
                    </a:lnTo>
                    <a:lnTo>
                      <a:pt x="654" y="1584"/>
                    </a:lnTo>
                    <a:lnTo>
                      <a:pt x="687" y="1587"/>
                    </a:lnTo>
                    <a:lnTo>
                      <a:pt x="717" y="1592"/>
                    </a:lnTo>
                    <a:lnTo>
                      <a:pt x="747" y="1592"/>
                    </a:lnTo>
                    <a:lnTo>
                      <a:pt x="777" y="1592"/>
                    </a:lnTo>
                    <a:lnTo>
                      <a:pt x="809" y="1589"/>
                    </a:lnTo>
                    <a:lnTo>
                      <a:pt x="839" y="1587"/>
                    </a:lnTo>
                    <a:lnTo>
                      <a:pt x="869" y="1584"/>
                    </a:lnTo>
                    <a:lnTo>
                      <a:pt x="899" y="1579"/>
                    </a:lnTo>
                    <a:lnTo>
                      <a:pt x="929" y="1572"/>
                    </a:lnTo>
                    <a:lnTo>
                      <a:pt x="957" y="1567"/>
                    </a:lnTo>
                    <a:lnTo>
                      <a:pt x="987" y="1557"/>
                    </a:lnTo>
                    <a:lnTo>
                      <a:pt x="1014" y="1549"/>
                    </a:lnTo>
                    <a:lnTo>
                      <a:pt x="1044" y="1539"/>
                    </a:lnTo>
                    <a:lnTo>
                      <a:pt x="1072" y="1529"/>
                    </a:lnTo>
                    <a:lnTo>
                      <a:pt x="1097" y="1517"/>
                    </a:lnTo>
                    <a:lnTo>
                      <a:pt x="1124" y="1502"/>
                    </a:lnTo>
                    <a:lnTo>
                      <a:pt x="1152" y="1489"/>
                    </a:lnTo>
                    <a:lnTo>
                      <a:pt x="1177" y="1474"/>
                    </a:lnTo>
                    <a:lnTo>
                      <a:pt x="1202" y="1457"/>
                    </a:lnTo>
                    <a:lnTo>
                      <a:pt x="1227" y="1442"/>
                    </a:lnTo>
                    <a:lnTo>
                      <a:pt x="1249" y="1424"/>
                    </a:lnTo>
                    <a:lnTo>
                      <a:pt x="1272" y="1404"/>
                    </a:lnTo>
                    <a:lnTo>
                      <a:pt x="1294" y="1384"/>
                    </a:lnTo>
                    <a:lnTo>
                      <a:pt x="1317" y="1364"/>
                    </a:lnTo>
                    <a:lnTo>
                      <a:pt x="1337" y="1344"/>
                    </a:lnTo>
                    <a:lnTo>
                      <a:pt x="1357" y="1322"/>
                    </a:lnTo>
                    <a:lnTo>
                      <a:pt x="1377" y="1299"/>
                    </a:lnTo>
                    <a:lnTo>
                      <a:pt x="1397" y="1277"/>
                    </a:lnTo>
                    <a:lnTo>
                      <a:pt x="1414" y="1252"/>
                    </a:lnTo>
                    <a:lnTo>
                      <a:pt x="1429" y="1227"/>
                    </a:lnTo>
                    <a:lnTo>
                      <a:pt x="1447" y="1202"/>
                    </a:lnTo>
                    <a:lnTo>
                      <a:pt x="1462" y="1177"/>
                    </a:lnTo>
                    <a:lnTo>
                      <a:pt x="1474" y="1149"/>
                    </a:lnTo>
                    <a:lnTo>
                      <a:pt x="1489" y="1119"/>
                    </a:lnTo>
                    <a:lnTo>
                      <a:pt x="1499" y="1094"/>
                    </a:lnTo>
                    <a:lnTo>
                      <a:pt x="1509" y="1064"/>
                    </a:lnTo>
                    <a:lnTo>
                      <a:pt x="1529" y="1004"/>
                    </a:lnTo>
                    <a:lnTo>
                      <a:pt x="1541" y="947"/>
                    </a:lnTo>
                    <a:lnTo>
                      <a:pt x="1551" y="887"/>
                    </a:lnTo>
                    <a:lnTo>
                      <a:pt x="1556" y="827"/>
                    </a:lnTo>
                    <a:lnTo>
                      <a:pt x="1556" y="767"/>
                    </a:lnTo>
                    <a:lnTo>
                      <a:pt x="1551" y="709"/>
                    </a:lnTo>
                    <a:lnTo>
                      <a:pt x="1544" y="649"/>
                    </a:lnTo>
                    <a:lnTo>
                      <a:pt x="1531" y="592"/>
                    </a:lnTo>
                    <a:lnTo>
                      <a:pt x="1514" y="534"/>
                    </a:lnTo>
                    <a:lnTo>
                      <a:pt x="1492" y="480"/>
                    </a:lnTo>
                    <a:lnTo>
                      <a:pt x="1467" y="427"/>
                    </a:lnTo>
                    <a:lnTo>
                      <a:pt x="1437" y="375"/>
                    </a:lnTo>
                    <a:lnTo>
                      <a:pt x="1404" y="325"/>
                    </a:lnTo>
                    <a:lnTo>
                      <a:pt x="1367" y="277"/>
                    </a:lnTo>
                    <a:lnTo>
                      <a:pt x="1327" y="232"/>
                    </a:lnTo>
                    <a:lnTo>
                      <a:pt x="1279" y="192"/>
                    </a:lnTo>
                    <a:lnTo>
                      <a:pt x="1257" y="172"/>
                    </a:lnTo>
                    <a:lnTo>
                      <a:pt x="1232" y="152"/>
                    </a:lnTo>
                    <a:lnTo>
                      <a:pt x="1209" y="135"/>
                    </a:lnTo>
                    <a:lnTo>
                      <a:pt x="1182" y="120"/>
                    </a:lnTo>
                    <a:lnTo>
                      <a:pt x="1157" y="105"/>
                    </a:lnTo>
                    <a:lnTo>
                      <a:pt x="1129" y="90"/>
                    </a:lnTo>
                    <a:lnTo>
                      <a:pt x="1104" y="75"/>
                    </a:lnTo>
                    <a:lnTo>
                      <a:pt x="1074" y="65"/>
                    </a:lnTo>
                    <a:lnTo>
                      <a:pt x="1047" y="52"/>
                    </a:lnTo>
                    <a:lnTo>
                      <a:pt x="1019" y="42"/>
                    </a:lnTo>
                    <a:lnTo>
                      <a:pt x="992" y="32"/>
                    </a:lnTo>
                    <a:lnTo>
                      <a:pt x="964" y="25"/>
                    </a:lnTo>
                    <a:lnTo>
                      <a:pt x="934" y="17"/>
                    </a:lnTo>
                    <a:lnTo>
                      <a:pt x="904" y="12"/>
                    </a:lnTo>
                    <a:lnTo>
                      <a:pt x="877" y="7"/>
                    </a:lnTo>
                    <a:lnTo>
                      <a:pt x="847" y="2"/>
                    </a:lnTo>
                    <a:lnTo>
                      <a:pt x="817" y="2"/>
                    </a:lnTo>
                    <a:lnTo>
                      <a:pt x="787" y="0"/>
                    </a:lnTo>
                    <a:lnTo>
                      <a:pt x="757" y="0"/>
                    </a:lnTo>
                    <a:lnTo>
                      <a:pt x="727" y="0"/>
                    </a:lnTo>
                    <a:lnTo>
                      <a:pt x="699" y="2"/>
                    </a:lnTo>
                    <a:lnTo>
                      <a:pt x="669" y="5"/>
                    </a:lnTo>
                    <a:lnTo>
                      <a:pt x="639" y="10"/>
                    </a:lnTo>
                    <a:lnTo>
                      <a:pt x="609" y="15"/>
                    </a:lnTo>
                    <a:lnTo>
                      <a:pt x="579" y="20"/>
                    </a:lnTo>
                    <a:lnTo>
                      <a:pt x="549" y="27"/>
                    </a:lnTo>
                    <a:lnTo>
                      <a:pt x="522" y="37"/>
                    </a:lnTo>
                    <a:lnTo>
                      <a:pt x="492" y="45"/>
                    </a:lnTo>
                    <a:lnTo>
                      <a:pt x="464" y="57"/>
                    </a:lnTo>
                    <a:lnTo>
                      <a:pt x="434" y="70"/>
                    </a:lnTo>
                    <a:lnTo>
                      <a:pt x="407" y="82"/>
                    </a:lnTo>
                    <a:lnTo>
                      <a:pt x="380" y="9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57">
                <a:extLst>
                  <a:ext uri="{FF2B5EF4-FFF2-40B4-BE49-F238E27FC236}">
                    <a16:creationId xmlns:a16="http://schemas.microsoft.com/office/drawing/2014/main" id="{79984527-5DF6-4161-BC18-B604FCA82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310" y="850620"/>
                <a:ext cx="743334" cy="727066"/>
              </a:xfrm>
              <a:custGeom>
                <a:avLst/>
                <a:gdLst/>
                <a:ahLst/>
                <a:cxnLst>
                  <a:cxn ang="0">
                    <a:pos x="1489" y="622"/>
                  </a:cxn>
                  <a:cxn ang="0">
                    <a:pos x="1432" y="447"/>
                  </a:cxn>
                  <a:cxn ang="0">
                    <a:pos x="1334" y="297"/>
                  </a:cxn>
                  <a:cxn ang="0">
                    <a:pos x="1204" y="175"/>
                  </a:cxn>
                  <a:cxn ang="0">
                    <a:pos x="1049" y="85"/>
                  </a:cxn>
                  <a:cxn ang="0">
                    <a:pos x="874" y="35"/>
                  </a:cxn>
                  <a:cxn ang="0">
                    <a:pos x="684" y="32"/>
                  </a:cxn>
                  <a:cxn ang="0">
                    <a:pos x="507" y="72"/>
                  </a:cxn>
                  <a:cxn ang="0">
                    <a:pos x="347" y="155"/>
                  </a:cxn>
                  <a:cxn ang="0">
                    <a:pos x="212" y="270"/>
                  </a:cxn>
                  <a:cxn ang="0">
                    <a:pos x="110" y="417"/>
                  </a:cxn>
                  <a:cxn ang="0">
                    <a:pos x="42" y="584"/>
                  </a:cxn>
                  <a:cxn ang="0">
                    <a:pos x="20" y="769"/>
                  </a:cxn>
                  <a:cxn ang="0">
                    <a:pos x="42" y="954"/>
                  </a:cxn>
                  <a:cxn ang="0">
                    <a:pos x="110" y="1124"/>
                  </a:cxn>
                  <a:cxn ang="0">
                    <a:pos x="212" y="1269"/>
                  </a:cxn>
                  <a:cxn ang="0">
                    <a:pos x="347" y="1387"/>
                  </a:cxn>
                  <a:cxn ang="0">
                    <a:pos x="507" y="1467"/>
                  </a:cxn>
                  <a:cxn ang="0">
                    <a:pos x="684" y="1509"/>
                  </a:cxn>
                  <a:cxn ang="0">
                    <a:pos x="874" y="1504"/>
                  </a:cxn>
                  <a:cxn ang="0">
                    <a:pos x="1049" y="1454"/>
                  </a:cxn>
                  <a:cxn ang="0">
                    <a:pos x="1204" y="1364"/>
                  </a:cxn>
                  <a:cxn ang="0">
                    <a:pos x="1334" y="1242"/>
                  </a:cxn>
                  <a:cxn ang="0">
                    <a:pos x="1432" y="1092"/>
                  </a:cxn>
                  <a:cxn ang="0">
                    <a:pos x="1489" y="919"/>
                  </a:cxn>
                  <a:cxn ang="0">
                    <a:pos x="237" y="207"/>
                  </a:cxn>
                  <a:cxn ang="0">
                    <a:pos x="115" y="382"/>
                  </a:cxn>
                  <a:cxn ang="0">
                    <a:pos x="35" y="582"/>
                  </a:cxn>
                  <a:cxn ang="0">
                    <a:pos x="0" y="802"/>
                  </a:cxn>
                  <a:cxn ang="0">
                    <a:pos x="0" y="889"/>
                  </a:cxn>
                  <a:cxn ang="0">
                    <a:pos x="42" y="1044"/>
                  </a:cxn>
                  <a:cxn ang="0">
                    <a:pos x="112" y="1187"/>
                  </a:cxn>
                  <a:cxn ang="0">
                    <a:pos x="210" y="1307"/>
                  </a:cxn>
                  <a:cxn ang="0">
                    <a:pos x="332" y="1407"/>
                  </a:cxn>
                  <a:cxn ang="0">
                    <a:pos x="472" y="1482"/>
                  </a:cxn>
                  <a:cxn ang="0">
                    <a:pos x="627" y="1527"/>
                  </a:cxn>
                  <a:cxn ang="0">
                    <a:pos x="789" y="1539"/>
                  </a:cxn>
                  <a:cxn ang="0">
                    <a:pos x="947" y="1517"/>
                  </a:cxn>
                  <a:cxn ang="0">
                    <a:pos x="1094" y="1462"/>
                  </a:cxn>
                  <a:cxn ang="0">
                    <a:pos x="1229" y="1382"/>
                  </a:cxn>
                  <a:cxn ang="0">
                    <a:pos x="1344" y="1272"/>
                  </a:cxn>
                  <a:cxn ang="0">
                    <a:pos x="1434" y="1142"/>
                  </a:cxn>
                  <a:cxn ang="0">
                    <a:pos x="1507" y="959"/>
                  </a:cxn>
                  <a:cxn ang="0">
                    <a:pos x="1521" y="642"/>
                  </a:cxn>
                  <a:cxn ang="0">
                    <a:pos x="1407" y="352"/>
                  </a:cxn>
                  <a:cxn ang="0">
                    <a:pos x="1182" y="125"/>
                  </a:cxn>
                  <a:cxn ang="0">
                    <a:pos x="1034" y="50"/>
                  </a:cxn>
                  <a:cxn ang="0">
                    <a:pos x="882" y="10"/>
                  </a:cxn>
                  <a:cxn ang="0">
                    <a:pos x="724" y="2"/>
                  </a:cxn>
                  <a:cxn ang="0">
                    <a:pos x="572" y="25"/>
                  </a:cxn>
                  <a:cxn ang="0">
                    <a:pos x="422" y="80"/>
                  </a:cxn>
                  <a:cxn ang="0">
                    <a:pos x="285" y="167"/>
                  </a:cxn>
                </a:cxnLst>
                <a:rect l="0" t="0" r="r" b="b"/>
                <a:pathLst>
                  <a:path w="1529" h="1539">
                    <a:moveTo>
                      <a:pt x="1504" y="769"/>
                    </a:moveTo>
                    <a:lnTo>
                      <a:pt x="1504" y="732"/>
                    </a:lnTo>
                    <a:lnTo>
                      <a:pt x="1499" y="694"/>
                    </a:lnTo>
                    <a:lnTo>
                      <a:pt x="1494" y="657"/>
                    </a:lnTo>
                    <a:lnTo>
                      <a:pt x="1489" y="622"/>
                    </a:lnTo>
                    <a:lnTo>
                      <a:pt x="1479" y="584"/>
                    </a:lnTo>
                    <a:lnTo>
                      <a:pt x="1469" y="549"/>
                    </a:lnTo>
                    <a:lnTo>
                      <a:pt x="1459" y="514"/>
                    </a:lnTo>
                    <a:lnTo>
                      <a:pt x="1447" y="482"/>
                    </a:lnTo>
                    <a:lnTo>
                      <a:pt x="1432" y="447"/>
                    </a:lnTo>
                    <a:lnTo>
                      <a:pt x="1414" y="417"/>
                    </a:lnTo>
                    <a:lnTo>
                      <a:pt x="1397" y="385"/>
                    </a:lnTo>
                    <a:lnTo>
                      <a:pt x="1377" y="355"/>
                    </a:lnTo>
                    <a:lnTo>
                      <a:pt x="1357" y="327"/>
                    </a:lnTo>
                    <a:lnTo>
                      <a:pt x="1334" y="297"/>
                    </a:lnTo>
                    <a:lnTo>
                      <a:pt x="1312" y="270"/>
                    </a:lnTo>
                    <a:lnTo>
                      <a:pt x="1287" y="245"/>
                    </a:lnTo>
                    <a:lnTo>
                      <a:pt x="1259" y="220"/>
                    </a:lnTo>
                    <a:lnTo>
                      <a:pt x="1234" y="197"/>
                    </a:lnTo>
                    <a:lnTo>
                      <a:pt x="1204" y="175"/>
                    </a:lnTo>
                    <a:lnTo>
                      <a:pt x="1177" y="155"/>
                    </a:lnTo>
                    <a:lnTo>
                      <a:pt x="1147" y="135"/>
                    </a:lnTo>
                    <a:lnTo>
                      <a:pt x="1117" y="117"/>
                    </a:lnTo>
                    <a:lnTo>
                      <a:pt x="1082" y="100"/>
                    </a:lnTo>
                    <a:lnTo>
                      <a:pt x="1049" y="85"/>
                    </a:lnTo>
                    <a:lnTo>
                      <a:pt x="1017" y="72"/>
                    </a:lnTo>
                    <a:lnTo>
                      <a:pt x="982" y="62"/>
                    </a:lnTo>
                    <a:lnTo>
                      <a:pt x="947" y="50"/>
                    </a:lnTo>
                    <a:lnTo>
                      <a:pt x="909" y="42"/>
                    </a:lnTo>
                    <a:lnTo>
                      <a:pt x="874" y="35"/>
                    </a:lnTo>
                    <a:lnTo>
                      <a:pt x="837" y="32"/>
                    </a:lnTo>
                    <a:lnTo>
                      <a:pt x="799" y="27"/>
                    </a:lnTo>
                    <a:lnTo>
                      <a:pt x="762" y="27"/>
                    </a:lnTo>
                    <a:lnTo>
                      <a:pt x="722" y="27"/>
                    </a:lnTo>
                    <a:lnTo>
                      <a:pt x="684" y="32"/>
                    </a:lnTo>
                    <a:lnTo>
                      <a:pt x="649" y="35"/>
                    </a:lnTo>
                    <a:lnTo>
                      <a:pt x="612" y="42"/>
                    </a:lnTo>
                    <a:lnTo>
                      <a:pt x="577" y="50"/>
                    </a:lnTo>
                    <a:lnTo>
                      <a:pt x="542" y="62"/>
                    </a:lnTo>
                    <a:lnTo>
                      <a:pt x="507" y="72"/>
                    </a:lnTo>
                    <a:lnTo>
                      <a:pt x="472" y="85"/>
                    </a:lnTo>
                    <a:lnTo>
                      <a:pt x="439" y="100"/>
                    </a:lnTo>
                    <a:lnTo>
                      <a:pt x="407" y="117"/>
                    </a:lnTo>
                    <a:lnTo>
                      <a:pt x="377" y="135"/>
                    </a:lnTo>
                    <a:lnTo>
                      <a:pt x="347" y="155"/>
                    </a:lnTo>
                    <a:lnTo>
                      <a:pt x="317" y="175"/>
                    </a:lnTo>
                    <a:lnTo>
                      <a:pt x="290" y="197"/>
                    </a:lnTo>
                    <a:lnTo>
                      <a:pt x="262" y="220"/>
                    </a:lnTo>
                    <a:lnTo>
                      <a:pt x="237" y="245"/>
                    </a:lnTo>
                    <a:lnTo>
                      <a:pt x="212" y="270"/>
                    </a:lnTo>
                    <a:lnTo>
                      <a:pt x="187" y="297"/>
                    </a:lnTo>
                    <a:lnTo>
                      <a:pt x="165" y="327"/>
                    </a:lnTo>
                    <a:lnTo>
                      <a:pt x="145" y="355"/>
                    </a:lnTo>
                    <a:lnTo>
                      <a:pt x="127" y="385"/>
                    </a:lnTo>
                    <a:lnTo>
                      <a:pt x="110" y="417"/>
                    </a:lnTo>
                    <a:lnTo>
                      <a:pt x="92" y="447"/>
                    </a:lnTo>
                    <a:lnTo>
                      <a:pt x="77" y="482"/>
                    </a:lnTo>
                    <a:lnTo>
                      <a:pt x="65" y="514"/>
                    </a:lnTo>
                    <a:lnTo>
                      <a:pt x="52" y="549"/>
                    </a:lnTo>
                    <a:lnTo>
                      <a:pt x="42" y="584"/>
                    </a:lnTo>
                    <a:lnTo>
                      <a:pt x="32" y="622"/>
                    </a:lnTo>
                    <a:lnTo>
                      <a:pt x="27" y="657"/>
                    </a:lnTo>
                    <a:lnTo>
                      <a:pt x="22" y="694"/>
                    </a:lnTo>
                    <a:lnTo>
                      <a:pt x="20" y="732"/>
                    </a:lnTo>
                    <a:lnTo>
                      <a:pt x="20" y="769"/>
                    </a:lnTo>
                    <a:lnTo>
                      <a:pt x="20" y="809"/>
                    </a:lnTo>
                    <a:lnTo>
                      <a:pt x="22" y="844"/>
                    </a:lnTo>
                    <a:lnTo>
                      <a:pt x="27" y="884"/>
                    </a:lnTo>
                    <a:lnTo>
                      <a:pt x="32" y="919"/>
                    </a:lnTo>
                    <a:lnTo>
                      <a:pt x="42" y="954"/>
                    </a:lnTo>
                    <a:lnTo>
                      <a:pt x="52" y="992"/>
                    </a:lnTo>
                    <a:lnTo>
                      <a:pt x="65" y="1024"/>
                    </a:lnTo>
                    <a:lnTo>
                      <a:pt x="77" y="1059"/>
                    </a:lnTo>
                    <a:lnTo>
                      <a:pt x="92" y="1092"/>
                    </a:lnTo>
                    <a:lnTo>
                      <a:pt x="110" y="1124"/>
                    </a:lnTo>
                    <a:lnTo>
                      <a:pt x="127" y="1154"/>
                    </a:lnTo>
                    <a:lnTo>
                      <a:pt x="145" y="1184"/>
                    </a:lnTo>
                    <a:lnTo>
                      <a:pt x="165" y="1214"/>
                    </a:lnTo>
                    <a:lnTo>
                      <a:pt x="187" y="1242"/>
                    </a:lnTo>
                    <a:lnTo>
                      <a:pt x="212" y="1269"/>
                    </a:lnTo>
                    <a:lnTo>
                      <a:pt x="237" y="1294"/>
                    </a:lnTo>
                    <a:lnTo>
                      <a:pt x="262" y="1319"/>
                    </a:lnTo>
                    <a:lnTo>
                      <a:pt x="290" y="1342"/>
                    </a:lnTo>
                    <a:lnTo>
                      <a:pt x="317" y="1364"/>
                    </a:lnTo>
                    <a:lnTo>
                      <a:pt x="347" y="1387"/>
                    </a:lnTo>
                    <a:lnTo>
                      <a:pt x="377" y="1404"/>
                    </a:lnTo>
                    <a:lnTo>
                      <a:pt x="407" y="1422"/>
                    </a:lnTo>
                    <a:lnTo>
                      <a:pt x="439" y="1439"/>
                    </a:lnTo>
                    <a:lnTo>
                      <a:pt x="472" y="1454"/>
                    </a:lnTo>
                    <a:lnTo>
                      <a:pt x="507" y="1467"/>
                    </a:lnTo>
                    <a:lnTo>
                      <a:pt x="542" y="1479"/>
                    </a:lnTo>
                    <a:lnTo>
                      <a:pt x="577" y="1489"/>
                    </a:lnTo>
                    <a:lnTo>
                      <a:pt x="612" y="1497"/>
                    </a:lnTo>
                    <a:lnTo>
                      <a:pt x="649" y="1504"/>
                    </a:lnTo>
                    <a:lnTo>
                      <a:pt x="684" y="1509"/>
                    </a:lnTo>
                    <a:lnTo>
                      <a:pt x="722" y="1512"/>
                    </a:lnTo>
                    <a:lnTo>
                      <a:pt x="762" y="1512"/>
                    </a:lnTo>
                    <a:lnTo>
                      <a:pt x="799" y="1512"/>
                    </a:lnTo>
                    <a:lnTo>
                      <a:pt x="837" y="1509"/>
                    </a:lnTo>
                    <a:lnTo>
                      <a:pt x="874" y="1504"/>
                    </a:lnTo>
                    <a:lnTo>
                      <a:pt x="909" y="1497"/>
                    </a:lnTo>
                    <a:lnTo>
                      <a:pt x="947" y="1489"/>
                    </a:lnTo>
                    <a:lnTo>
                      <a:pt x="982" y="1479"/>
                    </a:lnTo>
                    <a:lnTo>
                      <a:pt x="1017" y="1467"/>
                    </a:lnTo>
                    <a:lnTo>
                      <a:pt x="1049" y="1454"/>
                    </a:lnTo>
                    <a:lnTo>
                      <a:pt x="1082" y="1439"/>
                    </a:lnTo>
                    <a:lnTo>
                      <a:pt x="1117" y="1422"/>
                    </a:lnTo>
                    <a:lnTo>
                      <a:pt x="1147" y="1404"/>
                    </a:lnTo>
                    <a:lnTo>
                      <a:pt x="1177" y="1387"/>
                    </a:lnTo>
                    <a:lnTo>
                      <a:pt x="1204" y="1364"/>
                    </a:lnTo>
                    <a:lnTo>
                      <a:pt x="1234" y="1342"/>
                    </a:lnTo>
                    <a:lnTo>
                      <a:pt x="1259" y="1319"/>
                    </a:lnTo>
                    <a:lnTo>
                      <a:pt x="1287" y="1294"/>
                    </a:lnTo>
                    <a:lnTo>
                      <a:pt x="1312" y="1269"/>
                    </a:lnTo>
                    <a:lnTo>
                      <a:pt x="1334" y="1242"/>
                    </a:lnTo>
                    <a:lnTo>
                      <a:pt x="1357" y="1214"/>
                    </a:lnTo>
                    <a:lnTo>
                      <a:pt x="1377" y="1184"/>
                    </a:lnTo>
                    <a:lnTo>
                      <a:pt x="1397" y="1154"/>
                    </a:lnTo>
                    <a:lnTo>
                      <a:pt x="1414" y="1124"/>
                    </a:lnTo>
                    <a:lnTo>
                      <a:pt x="1432" y="1092"/>
                    </a:lnTo>
                    <a:lnTo>
                      <a:pt x="1447" y="1059"/>
                    </a:lnTo>
                    <a:lnTo>
                      <a:pt x="1459" y="1024"/>
                    </a:lnTo>
                    <a:lnTo>
                      <a:pt x="1469" y="992"/>
                    </a:lnTo>
                    <a:lnTo>
                      <a:pt x="1479" y="954"/>
                    </a:lnTo>
                    <a:lnTo>
                      <a:pt x="1489" y="919"/>
                    </a:lnTo>
                    <a:lnTo>
                      <a:pt x="1494" y="884"/>
                    </a:lnTo>
                    <a:lnTo>
                      <a:pt x="1499" y="844"/>
                    </a:lnTo>
                    <a:lnTo>
                      <a:pt x="1504" y="809"/>
                    </a:lnTo>
                    <a:lnTo>
                      <a:pt x="1504" y="769"/>
                    </a:lnTo>
                    <a:close/>
                    <a:moveTo>
                      <a:pt x="237" y="207"/>
                    </a:moveTo>
                    <a:lnTo>
                      <a:pt x="210" y="242"/>
                    </a:lnTo>
                    <a:lnTo>
                      <a:pt x="185" y="275"/>
                    </a:lnTo>
                    <a:lnTo>
                      <a:pt x="160" y="310"/>
                    </a:lnTo>
                    <a:lnTo>
                      <a:pt x="137" y="347"/>
                    </a:lnTo>
                    <a:lnTo>
                      <a:pt x="115" y="382"/>
                    </a:lnTo>
                    <a:lnTo>
                      <a:pt x="97" y="422"/>
                    </a:lnTo>
                    <a:lnTo>
                      <a:pt x="80" y="460"/>
                    </a:lnTo>
                    <a:lnTo>
                      <a:pt x="62" y="499"/>
                    </a:lnTo>
                    <a:lnTo>
                      <a:pt x="47" y="542"/>
                    </a:lnTo>
                    <a:lnTo>
                      <a:pt x="35" y="582"/>
                    </a:lnTo>
                    <a:lnTo>
                      <a:pt x="25" y="624"/>
                    </a:lnTo>
                    <a:lnTo>
                      <a:pt x="17" y="669"/>
                    </a:lnTo>
                    <a:lnTo>
                      <a:pt x="10" y="712"/>
                    </a:lnTo>
                    <a:lnTo>
                      <a:pt x="5" y="757"/>
                    </a:lnTo>
                    <a:lnTo>
                      <a:pt x="0" y="802"/>
                    </a:lnTo>
                    <a:lnTo>
                      <a:pt x="0" y="847"/>
                    </a:lnTo>
                    <a:lnTo>
                      <a:pt x="0" y="857"/>
                    </a:lnTo>
                    <a:lnTo>
                      <a:pt x="0" y="869"/>
                    </a:lnTo>
                    <a:lnTo>
                      <a:pt x="0" y="877"/>
                    </a:lnTo>
                    <a:lnTo>
                      <a:pt x="0" y="889"/>
                    </a:lnTo>
                    <a:lnTo>
                      <a:pt x="5" y="922"/>
                    </a:lnTo>
                    <a:lnTo>
                      <a:pt x="15" y="954"/>
                    </a:lnTo>
                    <a:lnTo>
                      <a:pt x="22" y="984"/>
                    </a:lnTo>
                    <a:lnTo>
                      <a:pt x="32" y="1014"/>
                    </a:lnTo>
                    <a:lnTo>
                      <a:pt x="42" y="1044"/>
                    </a:lnTo>
                    <a:lnTo>
                      <a:pt x="52" y="1074"/>
                    </a:lnTo>
                    <a:lnTo>
                      <a:pt x="67" y="1104"/>
                    </a:lnTo>
                    <a:lnTo>
                      <a:pt x="82" y="1132"/>
                    </a:lnTo>
                    <a:lnTo>
                      <a:pt x="97" y="1159"/>
                    </a:lnTo>
                    <a:lnTo>
                      <a:pt x="112" y="1187"/>
                    </a:lnTo>
                    <a:lnTo>
                      <a:pt x="130" y="1212"/>
                    </a:lnTo>
                    <a:lnTo>
                      <a:pt x="150" y="1239"/>
                    </a:lnTo>
                    <a:lnTo>
                      <a:pt x="170" y="1262"/>
                    </a:lnTo>
                    <a:lnTo>
                      <a:pt x="190" y="1287"/>
                    </a:lnTo>
                    <a:lnTo>
                      <a:pt x="210" y="1307"/>
                    </a:lnTo>
                    <a:lnTo>
                      <a:pt x="235" y="1329"/>
                    </a:lnTo>
                    <a:lnTo>
                      <a:pt x="257" y="1352"/>
                    </a:lnTo>
                    <a:lnTo>
                      <a:pt x="282" y="1372"/>
                    </a:lnTo>
                    <a:lnTo>
                      <a:pt x="305" y="1389"/>
                    </a:lnTo>
                    <a:lnTo>
                      <a:pt x="332" y="1407"/>
                    </a:lnTo>
                    <a:lnTo>
                      <a:pt x="357" y="1427"/>
                    </a:lnTo>
                    <a:lnTo>
                      <a:pt x="384" y="1442"/>
                    </a:lnTo>
                    <a:lnTo>
                      <a:pt x="412" y="1457"/>
                    </a:lnTo>
                    <a:lnTo>
                      <a:pt x="442" y="1469"/>
                    </a:lnTo>
                    <a:lnTo>
                      <a:pt x="472" y="1482"/>
                    </a:lnTo>
                    <a:lnTo>
                      <a:pt x="502" y="1494"/>
                    </a:lnTo>
                    <a:lnTo>
                      <a:pt x="532" y="1504"/>
                    </a:lnTo>
                    <a:lnTo>
                      <a:pt x="562" y="1514"/>
                    </a:lnTo>
                    <a:lnTo>
                      <a:pt x="594" y="1522"/>
                    </a:lnTo>
                    <a:lnTo>
                      <a:pt x="627" y="1527"/>
                    </a:lnTo>
                    <a:lnTo>
                      <a:pt x="657" y="1532"/>
                    </a:lnTo>
                    <a:lnTo>
                      <a:pt x="689" y="1537"/>
                    </a:lnTo>
                    <a:lnTo>
                      <a:pt x="724" y="1539"/>
                    </a:lnTo>
                    <a:lnTo>
                      <a:pt x="757" y="1539"/>
                    </a:lnTo>
                    <a:lnTo>
                      <a:pt x="789" y="1539"/>
                    </a:lnTo>
                    <a:lnTo>
                      <a:pt x="822" y="1537"/>
                    </a:lnTo>
                    <a:lnTo>
                      <a:pt x="854" y="1534"/>
                    </a:lnTo>
                    <a:lnTo>
                      <a:pt x="884" y="1529"/>
                    </a:lnTo>
                    <a:lnTo>
                      <a:pt x="917" y="1524"/>
                    </a:lnTo>
                    <a:lnTo>
                      <a:pt x="947" y="1517"/>
                    </a:lnTo>
                    <a:lnTo>
                      <a:pt x="979" y="1509"/>
                    </a:lnTo>
                    <a:lnTo>
                      <a:pt x="1009" y="1499"/>
                    </a:lnTo>
                    <a:lnTo>
                      <a:pt x="1039" y="1489"/>
                    </a:lnTo>
                    <a:lnTo>
                      <a:pt x="1067" y="1477"/>
                    </a:lnTo>
                    <a:lnTo>
                      <a:pt x="1094" y="1462"/>
                    </a:lnTo>
                    <a:lnTo>
                      <a:pt x="1124" y="1449"/>
                    </a:lnTo>
                    <a:lnTo>
                      <a:pt x="1152" y="1432"/>
                    </a:lnTo>
                    <a:lnTo>
                      <a:pt x="1179" y="1417"/>
                    </a:lnTo>
                    <a:lnTo>
                      <a:pt x="1204" y="1399"/>
                    </a:lnTo>
                    <a:lnTo>
                      <a:pt x="1229" y="1382"/>
                    </a:lnTo>
                    <a:lnTo>
                      <a:pt x="1254" y="1359"/>
                    </a:lnTo>
                    <a:lnTo>
                      <a:pt x="1277" y="1339"/>
                    </a:lnTo>
                    <a:lnTo>
                      <a:pt x="1299" y="1319"/>
                    </a:lnTo>
                    <a:lnTo>
                      <a:pt x="1322" y="1297"/>
                    </a:lnTo>
                    <a:lnTo>
                      <a:pt x="1344" y="1272"/>
                    </a:lnTo>
                    <a:lnTo>
                      <a:pt x="1364" y="1249"/>
                    </a:lnTo>
                    <a:lnTo>
                      <a:pt x="1384" y="1224"/>
                    </a:lnTo>
                    <a:lnTo>
                      <a:pt x="1402" y="1197"/>
                    </a:lnTo>
                    <a:lnTo>
                      <a:pt x="1419" y="1169"/>
                    </a:lnTo>
                    <a:lnTo>
                      <a:pt x="1434" y="1142"/>
                    </a:lnTo>
                    <a:lnTo>
                      <a:pt x="1449" y="1112"/>
                    </a:lnTo>
                    <a:lnTo>
                      <a:pt x="1464" y="1084"/>
                    </a:lnTo>
                    <a:lnTo>
                      <a:pt x="1477" y="1054"/>
                    </a:lnTo>
                    <a:lnTo>
                      <a:pt x="1489" y="1022"/>
                    </a:lnTo>
                    <a:lnTo>
                      <a:pt x="1507" y="959"/>
                    </a:lnTo>
                    <a:lnTo>
                      <a:pt x="1521" y="894"/>
                    </a:lnTo>
                    <a:lnTo>
                      <a:pt x="1529" y="832"/>
                    </a:lnTo>
                    <a:lnTo>
                      <a:pt x="1529" y="767"/>
                    </a:lnTo>
                    <a:lnTo>
                      <a:pt x="1529" y="704"/>
                    </a:lnTo>
                    <a:lnTo>
                      <a:pt x="1521" y="642"/>
                    </a:lnTo>
                    <a:lnTo>
                      <a:pt x="1507" y="579"/>
                    </a:lnTo>
                    <a:lnTo>
                      <a:pt x="1489" y="519"/>
                    </a:lnTo>
                    <a:lnTo>
                      <a:pt x="1467" y="462"/>
                    </a:lnTo>
                    <a:lnTo>
                      <a:pt x="1439" y="405"/>
                    </a:lnTo>
                    <a:lnTo>
                      <a:pt x="1407" y="352"/>
                    </a:lnTo>
                    <a:lnTo>
                      <a:pt x="1369" y="300"/>
                    </a:lnTo>
                    <a:lnTo>
                      <a:pt x="1329" y="250"/>
                    </a:lnTo>
                    <a:lnTo>
                      <a:pt x="1284" y="205"/>
                    </a:lnTo>
                    <a:lnTo>
                      <a:pt x="1234" y="162"/>
                    </a:lnTo>
                    <a:lnTo>
                      <a:pt x="1182" y="125"/>
                    </a:lnTo>
                    <a:lnTo>
                      <a:pt x="1152" y="107"/>
                    </a:lnTo>
                    <a:lnTo>
                      <a:pt x="1124" y="92"/>
                    </a:lnTo>
                    <a:lnTo>
                      <a:pt x="1094" y="77"/>
                    </a:lnTo>
                    <a:lnTo>
                      <a:pt x="1067" y="62"/>
                    </a:lnTo>
                    <a:lnTo>
                      <a:pt x="1034" y="50"/>
                    </a:lnTo>
                    <a:lnTo>
                      <a:pt x="1007" y="40"/>
                    </a:lnTo>
                    <a:lnTo>
                      <a:pt x="977" y="30"/>
                    </a:lnTo>
                    <a:lnTo>
                      <a:pt x="944" y="22"/>
                    </a:lnTo>
                    <a:lnTo>
                      <a:pt x="914" y="15"/>
                    </a:lnTo>
                    <a:lnTo>
                      <a:pt x="882" y="10"/>
                    </a:lnTo>
                    <a:lnTo>
                      <a:pt x="852" y="5"/>
                    </a:lnTo>
                    <a:lnTo>
                      <a:pt x="819" y="2"/>
                    </a:lnTo>
                    <a:lnTo>
                      <a:pt x="789" y="0"/>
                    </a:lnTo>
                    <a:lnTo>
                      <a:pt x="757" y="0"/>
                    </a:lnTo>
                    <a:lnTo>
                      <a:pt x="724" y="2"/>
                    </a:lnTo>
                    <a:lnTo>
                      <a:pt x="694" y="5"/>
                    </a:lnTo>
                    <a:lnTo>
                      <a:pt x="662" y="7"/>
                    </a:lnTo>
                    <a:lnTo>
                      <a:pt x="632" y="12"/>
                    </a:lnTo>
                    <a:lnTo>
                      <a:pt x="599" y="17"/>
                    </a:lnTo>
                    <a:lnTo>
                      <a:pt x="572" y="25"/>
                    </a:lnTo>
                    <a:lnTo>
                      <a:pt x="539" y="35"/>
                    </a:lnTo>
                    <a:lnTo>
                      <a:pt x="509" y="42"/>
                    </a:lnTo>
                    <a:lnTo>
                      <a:pt x="482" y="52"/>
                    </a:lnTo>
                    <a:lnTo>
                      <a:pt x="452" y="67"/>
                    </a:lnTo>
                    <a:lnTo>
                      <a:pt x="422" y="80"/>
                    </a:lnTo>
                    <a:lnTo>
                      <a:pt x="394" y="95"/>
                    </a:lnTo>
                    <a:lnTo>
                      <a:pt x="365" y="110"/>
                    </a:lnTo>
                    <a:lnTo>
                      <a:pt x="340" y="127"/>
                    </a:lnTo>
                    <a:lnTo>
                      <a:pt x="312" y="145"/>
                    </a:lnTo>
                    <a:lnTo>
                      <a:pt x="285" y="167"/>
                    </a:lnTo>
                    <a:lnTo>
                      <a:pt x="262" y="187"/>
                    </a:lnTo>
                    <a:lnTo>
                      <a:pt x="237" y="20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58">
                <a:extLst>
                  <a:ext uri="{FF2B5EF4-FFF2-40B4-BE49-F238E27FC236}">
                    <a16:creationId xmlns:a16="http://schemas.microsoft.com/office/drawing/2014/main" id="{22F2E28B-A4F4-4021-AA9F-180BED370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515" y="864876"/>
                <a:ext cx="720321" cy="700931"/>
              </a:xfrm>
              <a:custGeom>
                <a:avLst/>
                <a:gdLst/>
                <a:ahLst/>
                <a:cxnLst>
                  <a:cxn ang="0">
                    <a:pos x="1469" y="595"/>
                  </a:cxn>
                  <a:cxn ang="0">
                    <a:pos x="1412" y="420"/>
                  </a:cxn>
                  <a:cxn ang="0">
                    <a:pos x="1314" y="270"/>
                  </a:cxn>
                  <a:cxn ang="0">
                    <a:pos x="1184" y="148"/>
                  </a:cxn>
                  <a:cxn ang="0">
                    <a:pos x="1029" y="58"/>
                  </a:cxn>
                  <a:cxn ang="0">
                    <a:pos x="854" y="8"/>
                  </a:cxn>
                  <a:cxn ang="0">
                    <a:pos x="664" y="5"/>
                  </a:cxn>
                  <a:cxn ang="0">
                    <a:pos x="487" y="45"/>
                  </a:cxn>
                  <a:cxn ang="0">
                    <a:pos x="327" y="128"/>
                  </a:cxn>
                  <a:cxn ang="0">
                    <a:pos x="192" y="243"/>
                  </a:cxn>
                  <a:cxn ang="0">
                    <a:pos x="90" y="390"/>
                  </a:cxn>
                  <a:cxn ang="0">
                    <a:pos x="22" y="557"/>
                  </a:cxn>
                  <a:cxn ang="0">
                    <a:pos x="0" y="742"/>
                  </a:cxn>
                  <a:cxn ang="0">
                    <a:pos x="22" y="927"/>
                  </a:cxn>
                  <a:cxn ang="0">
                    <a:pos x="90" y="1097"/>
                  </a:cxn>
                  <a:cxn ang="0">
                    <a:pos x="192" y="1242"/>
                  </a:cxn>
                  <a:cxn ang="0">
                    <a:pos x="327" y="1360"/>
                  </a:cxn>
                  <a:cxn ang="0">
                    <a:pos x="487" y="1440"/>
                  </a:cxn>
                  <a:cxn ang="0">
                    <a:pos x="664" y="1482"/>
                  </a:cxn>
                  <a:cxn ang="0">
                    <a:pos x="854" y="1477"/>
                  </a:cxn>
                  <a:cxn ang="0">
                    <a:pos x="1029" y="1427"/>
                  </a:cxn>
                  <a:cxn ang="0">
                    <a:pos x="1184" y="1337"/>
                  </a:cxn>
                  <a:cxn ang="0">
                    <a:pos x="1314" y="1215"/>
                  </a:cxn>
                  <a:cxn ang="0">
                    <a:pos x="1412" y="1065"/>
                  </a:cxn>
                  <a:cxn ang="0">
                    <a:pos x="1469" y="892"/>
                  </a:cxn>
                  <a:cxn ang="0">
                    <a:pos x="1457" y="742"/>
                  </a:cxn>
                  <a:cxn ang="0">
                    <a:pos x="1434" y="565"/>
                  </a:cxn>
                  <a:cxn ang="0">
                    <a:pos x="1369" y="403"/>
                  </a:cxn>
                  <a:cxn ang="0">
                    <a:pos x="1272" y="260"/>
                  </a:cxn>
                  <a:cxn ang="0">
                    <a:pos x="1142" y="150"/>
                  </a:cxn>
                  <a:cxn ang="0">
                    <a:pos x="987" y="70"/>
                  </a:cxn>
                  <a:cxn ang="0">
                    <a:pos x="814" y="30"/>
                  </a:cxn>
                  <a:cxn ang="0">
                    <a:pos x="632" y="35"/>
                  </a:cxn>
                  <a:cxn ang="0">
                    <a:pos x="462" y="83"/>
                  </a:cxn>
                  <a:cxn ang="0">
                    <a:pos x="312" y="168"/>
                  </a:cxn>
                  <a:cxn ang="0">
                    <a:pos x="187" y="288"/>
                  </a:cxn>
                  <a:cxn ang="0">
                    <a:pos x="95" y="433"/>
                  </a:cxn>
                  <a:cxn ang="0">
                    <a:pos x="40" y="600"/>
                  </a:cxn>
                  <a:cxn ang="0">
                    <a:pos x="27" y="780"/>
                  </a:cxn>
                  <a:cxn ang="0">
                    <a:pos x="57" y="955"/>
                  </a:cxn>
                  <a:cxn ang="0">
                    <a:pos x="130" y="1115"/>
                  </a:cxn>
                  <a:cxn ang="0">
                    <a:pos x="235" y="1250"/>
                  </a:cxn>
                  <a:cxn ang="0">
                    <a:pos x="369" y="1355"/>
                  </a:cxn>
                  <a:cxn ang="0">
                    <a:pos x="529" y="1427"/>
                  </a:cxn>
                  <a:cxn ang="0">
                    <a:pos x="704" y="1457"/>
                  </a:cxn>
                  <a:cxn ang="0">
                    <a:pos x="884" y="1445"/>
                  </a:cxn>
                  <a:cxn ang="0">
                    <a:pos x="1052" y="1390"/>
                  </a:cxn>
                  <a:cxn ang="0">
                    <a:pos x="1197" y="1295"/>
                  </a:cxn>
                  <a:cxn ang="0">
                    <a:pos x="1314" y="1172"/>
                  </a:cxn>
                  <a:cxn ang="0">
                    <a:pos x="1402" y="1020"/>
                  </a:cxn>
                  <a:cxn ang="0">
                    <a:pos x="1449" y="850"/>
                  </a:cxn>
                </a:cxnLst>
                <a:rect l="0" t="0" r="r" b="b"/>
                <a:pathLst>
                  <a:path w="1484" h="1485">
                    <a:moveTo>
                      <a:pt x="1484" y="742"/>
                    </a:moveTo>
                    <a:lnTo>
                      <a:pt x="1484" y="705"/>
                    </a:lnTo>
                    <a:lnTo>
                      <a:pt x="1479" y="667"/>
                    </a:lnTo>
                    <a:lnTo>
                      <a:pt x="1474" y="630"/>
                    </a:lnTo>
                    <a:lnTo>
                      <a:pt x="1469" y="595"/>
                    </a:lnTo>
                    <a:lnTo>
                      <a:pt x="1459" y="557"/>
                    </a:lnTo>
                    <a:lnTo>
                      <a:pt x="1449" y="522"/>
                    </a:lnTo>
                    <a:lnTo>
                      <a:pt x="1439" y="487"/>
                    </a:lnTo>
                    <a:lnTo>
                      <a:pt x="1427" y="455"/>
                    </a:lnTo>
                    <a:lnTo>
                      <a:pt x="1412" y="420"/>
                    </a:lnTo>
                    <a:lnTo>
                      <a:pt x="1394" y="390"/>
                    </a:lnTo>
                    <a:lnTo>
                      <a:pt x="1377" y="358"/>
                    </a:lnTo>
                    <a:lnTo>
                      <a:pt x="1357" y="328"/>
                    </a:lnTo>
                    <a:lnTo>
                      <a:pt x="1337" y="300"/>
                    </a:lnTo>
                    <a:lnTo>
                      <a:pt x="1314" y="270"/>
                    </a:lnTo>
                    <a:lnTo>
                      <a:pt x="1292" y="243"/>
                    </a:lnTo>
                    <a:lnTo>
                      <a:pt x="1267" y="218"/>
                    </a:lnTo>
                    <a:lnTo>
                      <a:pt x="1239" y="193"/>
                    </a:lnTo>
                    <a:lnTo>
                      <a:pt x="1214" y="170"/>
                    </a:lnTo>
                    <a:lnTo>
                      <a:pt x="1184" y="148"/>
                    </a:lnTo>
                    <a:lnTo>
                      <a:pt x="1157" y="128"/>
                    </a:lnTo>
                    <a:lnTo>
                      <a:pt x="1127" y="108"/>
                    </a:lnTo>
                    <a:lnTo>
                      <a:pt x="1097" y="90"/>
                    </a:lnTo>
                    <a:lnTo>
                      <a:pt x="1062" y="73"/>
                    </a:lnTo>
                    <a:lnTo>
                      <a:pt x="1029" y="58"/>
                    </a:lnTo>
                    <a:lnTo>
                      <a:pt x="997" y="45"/>
                    </a:lnTo>
                    <a:lnTo>
                      <a:pt x="962" y="35"/>
                    </a:lnTo>
                    <a:lnTo>
                      <a:pt x="927" y="23"/>
                    </a:lnTo>
                    <a:lnTo>
                      <a:pt x="889" y="15"/>
                    </a:lnTo>
                    <a:lnTo>
                      <a:pt x="854" y="8"/>
                    </a:lnTo>
                    <a:lnTo>
                      <a:pt x="817" y="5"/>
                    </a:lnTo>
                    <a:lnTo>
                      <a:pt x="779" y="0"/>
                    </a:lnTo>
                    <a:lnTo>
                      <a:pt x="742" y="0"/>
                    </a:lnTo>
                    <a:lnTo>
                      <a:pt x="702" y="0"/>
                    </a:lnTo>
                    <a:lnTo>
                      <a:pt x="664" y="5"/>
                    </a:lnTo>
                    <a:lnTo>
                      <a:pt x="629" y="8"/>
                    </a:lnTo>
                    <a:lnTo>
                      <a:pt x="592" y="15"/>
                    </a:lnTo>
                    <a:lnTo>
                      <a:pt x="557" y="23"/>
                    </a:lnTo>
                    <a:lnTo>
                      <a:pt x="522" y="35"/>
                    </a:lnTo>
                    <a:lnTo>
                      <a:pt x="487" y="45"/>
                    </a:lnTo>
                    <a:lnTo>
                      <a:pt x="452" y="58"/>
                    </a:lnTo>
                    <a:lnTo>
                      <a:pt x="419" y="73"/>
                    </a:lnTo>
                    <a:lnTo>
                      <a:pt x="387" y="90"/>
                    </a:lnTo>
                    <a:lnTo>
                      <a:pt x="357" y="108"/>
                    </a:lnTo>
                    <a:lnTo>
                      <a:pt x="327" y="128"/>
                    </a:lnTo>
                    <a:lnTo>
                      <a:pt x="297" y="148"/>
                    </a:lnTo>
                    <a:lnTo>
                      <a:pt x="270" y="170"/>
                    </a:lnTo>
                    <a:lnTo>
                      <a:pt x="242" y="193"/>
                    </a:lnTo>
                    <a:lnTo>
                      <a:pt x="217" y="218"/>
                    </a:lnTo>
                    <a:lnTo>
                      <a:pt x="192" y="243"/>
                    </a:lnTo>
                    <a:lnTo>
                      <a:pt x="167" y="270"/>
                    </a:lnTo>
                    <a:lnTo>
                      <a:pt x="145" y="300"/>
                    </a:lnTo>
                    <a:lnTo>
                      <a:pt x="125" y="328"/>
                    </a:lnTo>
                    <a:lnTo>
                      <a:pt x="107" y="358"/>
                    </a:lnTo>
                    <a:lnTo>
                      <a:pt x="90" y="390"/>
                    </a:lnTo>
                    <a:lnTo>
                      <a:pt x="72" y="420"/>
                    </a:lnTo>
                    <a:lnTo>
                      <a:pt x="57" y="455"/>
                    </a:lnTo>
                    <a:lnTo>
                      <a:pt x="45" y="487"/>
                    </a:lnTo>
                    <a:lnTo>
                      <a:pt x="32" y="522"/>
                    </a:lnTo>
                    <a:lnTo>
                      <a:pt x="22" y="557"/>
                    </a:lnTo>
                    <a:lnTo>
                      <a:pt x="12" y="595"/>
                    </a:lnTo>
                    <a:lnTo>
                      <a:pt x="7" y="630"/>
                    </a:lnTo>
                    <a:lnTo>
                      <a:pt x="2" y="667"/>
                    </a:lnTo>
                    <a:lnTo>
                      <a:pt x="0" y="705"/>
                    </a:lnTo>
                    <a:lnTo>
                      <a:pt x="0" y="742"/>
                    </a:lnTo>
                    <a:lnTo>
                      <a:pt x="0" y="782"/>
                    </a:lnTo>
                    <a:lnTo>
                      <a:pt x="2" y="817"/>
                    </a:lnTo>
                    <a:lnTo>
                      <a:pt x="7" y="857"/>
                    </a:lnTo>
                    <a:lnTo>
                      <a:pt x="12" y="892"/>
                    </a:lnTo>
                    <a:lnTo>
                      <a:pt x="22" y="927"/>
                    </a:lnTo>
                    <a:lnTo>
                      <a:pt x="32" y="965"/>
                    </a:lnTo>
                    <a:lnTo>
                      <a:pt x="45" y="997"/>
                    </a:lnTo>
                    <a:lnTo>
                      <a:pt x="57" y="1032"/>
                    </a:lnTo>
                    <a:lnTo>
                      <a:pt x="72" y="1065"/>
                    </a:lnTo>
                    <a:lnTo>
                      <a:pt x="90" y="1097"/>
                    </a:lnTo>
                    <a:lnTo>
                      <a:pt x="107" y="1127"/>
                    </a:lnTo>
                    <a:lnTo>
                      <a:pt x="125" y="1157"/>
                    </a:lnTo>
                    <a:lnTo>
                      <a:pt x="145" y="1187"/>
                    </a:lnTo>
                    <a:lnTo>
                      <a:pt x="167" y="1215"/>
                    </a:lnTo>
                    <a:lnTo>
                      <a:pt x="192" y="1242"/>
                    </a:lnTo>
                    <a:lnTo>
                      <a:pt x="217" y="1267"/>
                    </a:lnTo>
                    <a:lnTo>
                      <a:pt x="242" y="1292"/>
                    </a:lnTo>
                    <a:lnTo>
                      <a:pt x="270" y="1315"/>
                    </a:lnTo>
                    <a:lnTo>
                      <a:pt x="297" y="1337"/>
                    </a:lnTo>
                    <a:lnTo>
                      <a:pt x="327" y="1360"/>
                    </a:lnTo>
                    <a:lnTo>
                      <a:pt x="357" y="1377"/>
                    </a:lnTo>
                    <a:lnTo>
                      <a:pt x="387" y="1395"/>
                    </a:lnTo>
                    <a:lnTo>
                      <a:pt x="419" y="1412"/>
                    </a:lnTo>
                    <a:lnTo>
                      <a:pt x="452" y="1427"/>
                    </a:lnTo>
                    <a:lnTo>
                      <a:pt x="487" y="1440"/>
                    </a:lnTo>
                    <a:lnTo>
                      <a:pt x="522" y="1452"/>
                    </a:lnTo>
                    <a:lnTo>
                      <a:pt x="557" y="1462"/>
                    </a:lnTo>
                    <a:lnTo>
                      <a:pt x="592" y="1470"/>
                    </a:lnTo>
                    <a:lnTo>
                      <a:pt x="629" y="1477"/>
                    </a:lnTo>
                    <a:lnTo>
                      <a:pt x="664" y="1482"/>
                    </a:lnTo>
                    <a:lnTo>
                      <a:pt x="702" y="1485"/>
                    </a:lnTo>
                    <a:lnTo>
                      <a:pt x="742" y="1485"/>
                    </a:lnTo>
                    <a:lnTo>
                      <a:pt x="779" y="1485"/>
                    </a:lnTo>
                    <a:lnTo>
                      <a:pt x="817" y="1482"/>
                    </a:lnTo>
                    <a:lnTo>
                      <a:pt x="854" y="1477"/>
                    </a:lnTo>
                    <a:lnTo>
                      <a:pt x="889" y="1470"/>
                    </a:lnTo>
                    <a:lnTo>
                      <a:pt x="927" y="1462"/>
                    </a:lnTo>
                    <a:lnTo>
                      <a:pt x="962" y="1452"/>
                    </a:lnTo>
                    <a:lnTo>
                      <a:pt x="997" y="1440"/>
                    </a:lnTo>
                    <a:lnTo>
                      <a:pt x="1029" y="1427"/>
                    </a:lnTo>
                    <a:lnTo>
                      <a:pt x="1062" y="1412"/>
                    </a:lnTo>
                    <a:lnTo>
                      <a:pt x="1097" y="1395"/>
                    </a:lnTo>
                    <a:lnTo>
                      <a:pt x="1127" y="1377"/>
                    </a:lnTo>
                    <a:lnTo>
                      <a:pt x="1157" y="1360"/>
                    </a:lnTo>
                    <a:lnTo>
                      <a:pt x="1184" y="1337"/>
                    </a:lnTo>
                    <a:lnTo>
                      <a:pt x="1214" y="1315"/>
                    </a:lnTo>
                    <a:lnTo>
                      <a:pt x="1239" y="1292"/>
                    </a:lnTo>
                    <a:lnTo>
                      <a:pt x="1267" y="1267"/>
                    </a:lnTo>
                    <a:lnTo>
                      <a:pt x="1292" y="1242"/>
                    </a:lnTo>
                    <a:lnTo>
                      <a:pt x="1314" y="1215"/>
                    </a:lnTo>
                    <a:lnTo>
                      <a:pt x="1337" y="1187"/>
                    </a:lnTo>
                    <a:lnTo>
                      <a:pt x="1357" y="1157"/>
                    </a:lnTo>
                    <a:lnTo>
                      <a:pt x="1377" y="1127"/>
                    </a:lnTo>
                    <a:lnTo>
                      <a:pt x="1394" y="1097"/>
                    </a:lnTo>
                    <a:lnTo>
                      <a:pt x="1412" y="1065"/>
                    </a:lnTo>
                    <a:lnTo>
                      <a:pt x="1427" y="1032"/>
                    </a:lnTo>
                    <a:lnTo>
                      <a:pt x="1439" y="997"/>
                    </a:lnTo>
                    <a:lnTo>
                      <a:pt x="1449" y="965"/>
                    </a:lnTo>
                    <a:lnTo>
                      <a:pt x="1459" y="927"/>
                    </a:lnTo>
                    <a:lnTo>
                      <a:pt x="1469" y="892"/>
                    </a:lnTo>
                    <a:lnTo>
                      <a:pt x="1474" y="857"/>
                    </a:lnTo>
                    <a:lnTo>
                      <a:pt x="1479" y="817"/>
                    </a:lnTo>
                    <a:lnTo>
                      <a:pt x="1484" y="782"/>
                    </a:lnTo>
                    <a:lnTo>
                      <a:pt x="1484" y="742"/>
                    </a:lnTo>
                    <a:close/>
                    <a:moveTo>
                      <a:pt x="1457" y="742"/>
                    </a:moveTo>
                    <a:lnTo>
                      <a:pt x="1457" y="705"/>
                    </a:lnTo>
                    <a:lnTo>
                      <a:pt x="1454" y="670"/>
                    </a:lnTo>
                    <a:lnTo>
                      <a:pt x="1449" y="635"/>
                    </a:lnTo>
                    <a:lnTo>
                      <a:pt x="1442" y="600"/>
                    </a:lnTo>
                    <a:lnTo>
                      <a:pt x="1434" y="565"/>
                    </a:lnTo>
                    <a:lnTo>
                      <a:pt x="1427" y="530"/>
                    </a:lnTo>
                    <a:lnTo>
                      <a:pt x="1414" y="497"/>
                    </a:lnTo>
                    <a:lnTo>
                      <a:pt x="1402" y="465"/>
                    </a:lnTo>
                    <a:lnTo>
                      <a:pt x="1387" y="433"/>
                    </a:lnTo>
                    <a:lnTo>
                      <a:pt x="1369" y="403"/>
                    </a:lnTo>
                    <a:lnTo>
                      <a:pt x="1354" y="370"/>
                    </a:lnTo>
                    <a:lnTo>
                      <a:pt x="1334" y="343"/>
                    </a:lnTo>
                    <a:lnTo>
                      <a:pt x="1314" y="315"/>
                    </a:lnTo>
                    <a:lnTo>
                      <a:pt x="1294" y="288"/>
                    </a:lnTo>
                    <a:lnTo>
                      <a:pt x="1272" y="260"/>
                    </a:lnTo>
                    <a:lnTo>
                      <a:pt x="1247" y="238"/>
                    </a:lnTo>
                    <a:lnTo>
                      <a:pt x="1224" y="213"/>
                    </a:lnTo>
                    <a:lnTo>
                      <a:pt x="1197" y="190"/>
                    </a:lnTo>
                    <a:lnTo>
                      <a:pt x="1169" y="168"/>
                    </a:lnTo>
                    <a:lnTo>
                      <a:pt x="1142" y="150"/>
                    </a:lnTo>
                    <a:lnTo>
                      <a:pt x="1112" y="130"/>
                    </a:lnTo>
                    <a:lnTo>
                      <a:pt x="1082" y="113"/>
                    </a:lnTo>
                    <a:lnTo>
                      <a:pt x="1052" y="98"/>
                    </a:lnTo>
                    <a:lnTo>
                      <a:pt x="1019" y="83"/>
                    </a:lnTo>
                    <a:lnTo>
                      <a:pt x="987" y="70"/>
                    </a:lnTo>
                    <a:lnTo>
                      <a:pt x="954" y="58"/>
                    </a:lnTo>
                    <a:lnTo>
                      <a:pt x="919" y="50"/>
                    </a:lnTo>
                    <a:lnTo>
                      <a:pt x="884" y="40"/>
                    </a:lnTo>
                    <a:lnTo>
                      <a:pt x="849" y="35"/>
                    </a:lnTo>
                    <a:lnTo>
                      <a:pt x="814" y="30"/>
                    </a:lnTo>
                    <a:lnTo>
                      <a:pt x="777" y="28"/>
                    </a:lnTo>
                    <a:lnTo>
                      <a:pt x="742" y="25"/>
                    </a:lnTo>
                    <a:lnTo>
                      <a:pt x="704" y="28"/>
                    </a:lnTo>
                    <a:lnTo>
                      <a:pt x="667" y="30"/>
                    </a:lnTo>
                    <a:lnTo>
                      <a:pt x="632" y="35"/>
                    </a:lnTo>
                    <a:lnTo>
                      <a:pt x="597" y="40"/>
                    </a:lnTo>
                    <a:lnTo>
                      <a:pt x="562" y="50"/>
                    </a:lnTo>
                    <a:lnTo>
                      <a:pt x="529" y="58"/>
                    </a:lnTo>
                    <a:lnTo>
                      <a:pt x="494" y="70"/>
                    </a:lnTo>
                    <a:lnTo>
                      <a:pt x="462" y="83"/>
                    </a:lnTo>
                    <a:lnTo>
                      <a:pt x="432" y="98"/>
                    </a:lnTo>
                    <a:lnTo>
                      <a:pt x="399" y="113"/>
                    </a:lnTo>
                    <a:lnTo>
                      <a:pt x="369" y="130"/>
                    </a:lnTo>
                    <a:lnTo>
                      <a:pt x="342" y="150"/>
                    </a:lnTo>
                    <a:lnTo>
                      <a:pt x="312" y="168"/>
                    </a:lnTo>
                    <a:lnTo>
                      <a:pt x="285" y="190"/>
                    </a:lnTo>
                    <a:lnTo>
                      <a:pt x="260" y="213"/>
                    </a:lnTo>
                    <a:lnTo>
                      <a:pt x="235" y="238"/>
                    </a:lnTo>
                    <a:lnTo>
                      <a:pt x="212" y="260"/>
                    </a:lnTo>
                    <a:lnTo>
                      <a:pt x="187" y="288"/>
                    </a:lnTo>
                    <a:lnTo>
                      <a:pt x="167" y="315"/>
                    </a:lnTo>
                    <a:lnTo>
                      <a:pt x="147" y="343"/>
                    </a:lnTo>
                    <a:lnTo>
                      <a:pt x="130" y="370"/>
                    </a:lnTo>
                    <a:lnTo>
                      <a:pt x="112" y="403"/>
                    </a:lnTo>
                    <a:lnTo>
                      <a:pt x="95" y="433"/>
                    </a:lnTo>
                    <a:lnTo>
                      <a:pt x="82" y="465"/>
                    </a:lnTo>
                    <a:lnTo>
                      <a:pt x="67" y="497"/>
                    </a:lnTo>
                    <a:lnTo>
                      <a:pt x="57" y="530"/>
                    </a:lnTo>
                    <a:lnTo>
                      <a:pt x="47" y="565"/>
                    </a:lnTo>
                    <a:lnTo>
                      <a:pt x="40" y="600"/>
                    </a:lnTo>
                    <a:lnTo>
                      <a:pt x="32" y="635"/>
                    </a:lnTo>
                    <a:lnTo>
                      <a:pt x="30" y="670"/>
                    </a:lnTo>
                    <a:lnTo>
                      <a:pt x="27" y="705"/>
                    </a:lnTo>
                    <a:lnTo>
                      <a:pt x="25" y="742"/>
                    </a:lnTo>
                    <a:lnTo>
                      <a:pt x="27" y="780"/>
                    </a:lnTo>
                    <a:lnTo>
                      <a:pt x="30" y="817"/>
                    </a:lnTo>
                    <a:lnTo>
                      <a:pt x="32" y="850"/>
                    </a:lnTo>
                    <a:lnTo>
                      <a:pt x="40" y="887"/>
                    </a:lnTo>
                    <a:lnTo>
                      <a:pt x="47" y="922"/>
                    </a:lnTo>
                    <a:lnTo>
                      <a:pt x="57" y="955"/>
                    </a:lnTo>
                    <a:lnTo>
                      <a:pt x="67" y="990"/>
                    </a:lnTo>
                    <a:lnTo>
                      <a:pt x="82" y="1020"/>
                    </a:lnTo>
                    <a:lnTo>
                      <a:pt x="95" y="1052"/>
                    </a:lnTo>
                    <a:lnTo>
                      <a:pt x="112" y="1082"/>
                    </a:lnTo>
                    <a:lnTo>
                      <a:pt x="130" y="1115"/>
                    </a:lnTo>
                    <a:lnTo>
                      <a:pt x="147" y="1142"/>
                    </a:lnTo>
                    <a:lnTo>
                      <a:pt x="167" y="1172"/>
                    </a:lnTo>
                    <a:lnTo>
                      <a:pt x="187" y="1197"/>
                    </a:lnTo>
                    <a:lnTo>
                      <a:pt x="212" y="1225"/>
                    </a:lnTo>
                    <a:lnTo>
                      <a:pt x="235" y="1250"/>
                    </a:lnTo>
                    <a:lnTo>
                      <a:pt x="260" y="1275"/>
                    </a:lnTo>
                    <a:lnTo>
                      <a:pt x="285" y="1295"/>
                    </a:lnTo>
                    <a:lnTo>
                      <a:pt x="312" y="1317"/>
                    </a:lnTo>
                    <a:lnTo>
                      <a:pt x="342" y="1337"/>
                    </a:lnTo>
                    <a:lnTo>
                      <a:pt x="369" y="1355"/>
                    </a:lnTo>
                    <a:lnTo>
                      <a:pt x="399" y="1372"/>
                    </a:lnTo>
                    <a:lnTo>
                      <a:pt x="432" y="1390"/>
                    </a:lnTo>
                    <a:lnTo>
                      <a:pt x="462" y="1402"/>
                    </a:lnTo>
                    <a:lnTo>
                      <a:pt x="494" y="1415"/>
                    </a:lnTo>
                    <a:lnTo>
                      <a:pt x="529" y="1427"/>
                    </a:lnTo>
                    <a:lnTo>
                      <a:pt x="562" y="1437"/>
                    </a:lnTo>
                    <a:lnTo>
                      <a:pt x="597" y="1445"/>
                    </a:lnTo>
                    <a:lnTo>
                      <a:pt x="632" y="1450"/>
                    </a:lnTo>
                    <a:lnTo>
                      <a:pt x="667" y="1455"/>
                    </a:lnTo>
                    <a:lnTo>
                      <a:pt x="704" y="1457"/>
                    </a:lnTo>
                    <a:lnTo>
                      <a:pt x="742" y="1460"/>
                    </a:lnTo>
                    <a:lnTo>
                      <a:pt x="777" y="1457"/>
                    </a:lnTo>
                    <a:lnTo>
                      <a:pt x="814" y="1455"/>
                    </a:lnTo>
                    <a:lnTo>
                      <a:pt x="849" y="1450"/>
                    </a:lnTo>
                    <a:lnTo>
                      <a:pt x="884" y="1445"/>
                    </a:lnTo>
                    <a:lnTo>
                      <a:pt x="919" y="1437"/>
                    </a:lnTo>
                    <a:lnTo>
                      <a:pt x="954" y="1427"/>
                    </a:lnTo>
                    <a:lnTo>
                      <a:pt x="987" y="1415"/>
                    </a:lnTo>
                    <a:lnTo>
                      <a:pt x="1019" y="1402"/>
                    </a:lnTo>
                    <a:lnTo>
                      <a:pt x="1052" y="1390"/>
                    </a:lnTo>
                    <a:lnTo>
                      <a:pt x="1082" y="1372"/>
                    </a:lnTo>
                    <a:lnTo>
                      <a:pt x="1112" y="1355"/>
                    </a:lnTo>
                    <a:lnTo>
                      <a:pt x="1142" y="1337"/>
                    </a:lnTo>
                    <a:lnTo>
                      <a:pt x="1169" y="1317"/>
                    </a:lnTo>
                    <a:lnTo>
                      <a:pt x="1197" y="1295"/>
                    </a:lnTo>
                    <a:lnTo>
                      <a:pt x="1224" y="1275"/>
                    </a:lnTo>
                    <a:lnTo>
                      <a:pt x="1247" y="1250"/>
                    </a:lnTo>
                    <a:lnTo>
                      <a:pt x="1272" y="1225"/>
                    </a:lnTo>
                    <a:lnTo>
                      <a:pt x="1294" y="1197"/>
                    </a:lnTo>
                    <a:lnTo>
                      <a:pt x="1314" y="1172"/>
                    </a:lnTo>
                    <a:lnTo>
                      <a:pt x="1334" y="1142"/>
                    </a:lnTo>
                    <a:lnTo>
                      <a:pt x="1354" y="1115"/>
                    </a:lnTo>
                    <a:lnTo>
                      <a:pt x="1369" y="1082"/>
                    </a:lnTo>
                    <a:lnTo>
                      <a:pt x="1387" y="1052"/>
                    </a:lnTo>
                    <a:lnTo>
                      <a:pt x="1402" y="1020"/>
                    </a:lnTo>
                    <a:lnTo>
                      <a:pt x="1414" y="990"/>
                    </a:lnTo>
                    <a:lnTo>
                      <a:pt x="1427" y="955"/>
                    </a:lnTo>
                    <a:lnTo>
                      <a:pt x="1434" y="922"/>
                    </a:lnTo>
                    <a:lnTo>
                      <a:pt x="1442" y="887"/>
                    </a:lnTo>
                    <a:lnTo>
                      <a:pt x="1449" y="850"/>
                    </a:lnTo>
                    <a:lnTo>
                      <a:pt x="1454" y="817"/>
                    </a:lnTo>
                    <a:lnTo>
                      <a:pt x="1457" y="780"/>
                    </a:lnTo>
                    <a:lnTo>
                      <a:pt x="1457" y="742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59">
                <a:extLst>
                  <a:ext uri="{FF2B5EF4-FFF2-40B4-BE49-F238E27FC236}">
                    <a16:creationId xmlns:a16="http://schemas.microsoft.com/office/drawing/2014/main" id="{5B3756BD-CDF8-4F58-B99E-EEB025985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323" y="876757"/>
                <a:ext cx="692705" cy="677169"/>
              </a:xfrm>
              <a:custGeom>
                <a:avLst/>
                <a:gdLst/>
                <a:ahLst/>
                <a:cxnLst>
                  <a:cxn ang="0">
                    <a:pos x="1417" y="575"/>
                  </a:cxn>
                  <a:cxn ang="0">
                    <a:pos x="1362" y="408"/>
                  </a:cxn>
                  <a:cxn ang="0">
                    <a:pos x="1269" y="263"/>
                  </a:cxn>
                  <a:cxn ang="0">
                    <a:pos x="1144" y="143"/>
                  </a:cxn>
                  <a:cxn ang="0">
                    <a:pos x="994" y="58"/>
                  </a:cxn>
                  <a:cxn ang="0">
                    <a:pos x="824" y="10"/>
                  </a:cxn>
                  <a:cxn ang="0">
                    <a:pos x="642" y="5"/>
                  </a:cxn>
                  <a:cxn ang="0">
                    <a:pos x="469" y="45"/>
                  </a:cxn>
                  <a:cxn ang="0">
                    <a:pos x="317" y="125"/>
                  </a:cxn>
                  <a:cxn ang="0">
                    <a:pos x="187" y="235"/>
                  </a:cxn>
                  <a:cxn ang="0">
                    <a:pos x="87" y="378"/>
                  </a:cxn>
                  <a:cxn ang="0">
                    <a:pos x="22" y="540"/>
                  </a:cxn>
                  <a:cxn ang="0">
                    <a:pos x="0" y="717"/>
                  </a:cxn>
                  <a:cxn ang="0">
                    <a:pos x="22" y="897"/>
                  </a:cxn>
                  <a:cxn ang="0">
                    <a:pos x="87" y="1057"/>
                  </a:cxn>
                  <a:cxn ang="0">
                    <a:pos x="187" y="1200"/>
                  </a:cxn>
                  <a:cxn ang="0">
                    <a:pos x="317" y="1312"/>
                  </a:cxn>
                  <a:cxn ang="0">
                    <a:pos x="469" y="1390"/>
                  </a:cxn>
                  <a:cxn ang="0">
                    <a:pos x="642" y="1430"/>
                  </a:cxn>
                  <a:cxn ang="0">
                    <a:pos x="824" y="1425"/>
                  </a:cxn>
                  <a:cxn ang="0">
                    <a:pos x="994" y="1377"/>
                  </a:cxn>
                  <a:cxn ang="0">
                    <a:pos x="1144" y="1292"/>
                  </a:cxn>
                  <a:cxn ang="0">
                    <a:pos x="1269" y="1172"/>
                  </a:cxn>
                  <a:cxn ang="0">
                    <a:pos x="1362" y="1027"/>
                  </a:cxn>
                  <a:cxn ang="0">
                    <a:pos x="1417" y="862"/>
                  </a:cxn>
                  <a:cxn ang="0">
                    <a:pos x="1407" y="717"/>
                  </a:cxn>
                  <a:cxn ang="0">
                    <a:pos x="1384" y="545"/>
                  </a:cxn>
                  <a:cxn ang="0">
                    <a:pos x="1324" y="390"/>
                  </a:cxn>
                  <a:cxn ang="0">
                    <a:pos x="1227" y="255"/>
                  </a:cxn>
                  <a:cxn ang="0">
                    <a:pos x="1102" y="148"/>
                  </a:cxn>
                  <a:cxn ang="0">
                    <a:pos x="952" y="70"/>
                  </a:cxn>
                  <a:cxn ang="0">
                    <a:pos x="787" y="33"/>
                  </a:cxn>
                  <a:cxn ang="0">
                    <a:pos x="612" y="38"/>
                  </a:cxn>
                  <a:cxn ang="0">
                    <a:pos x="449" y="83"/>
                  </a:cxn>
                  <a:cxn ang="0">
                    <a:pos x="302" y="165"/>
                  </a:cxn>
                  <a:cxn ang="0">
                    <a:pos x="182" y="280"/>
                  </a:cxn>
                  <a:cxn ang="0">
                    <a:pos x="95" y="420"/>
                  </a:cxn>
                  <a:cxn ang="0">
                    <a:pos x="40" y="577"/>
                  </a:cxn>
                  <a:cxn ang="0">
                    <a:pos x="27" y="752"/>
                  </a:cxn>
                  <a:cxn ang="0">
                    <a:pos x="57" y="922"/>
                  </a:cxn>
                  <a:cxn ang="0">
                    <a:pos x="127" y="1075"/>
                  </a:cxn>
                  <a:cxn ang="0">
                    <a:pos x="227" y="1207"/>
                  </a:cxn>
                  <a:cxn ang="0">
                    <a:pos x="359" y="1307"/>
                  </a:cxn>
                  <a:cxn ang="0">
                    <a:pos x="512" y="1377"/>
                  </a:cxn>
                  <a:cxn ang="0">
                    <a:pos x="679" y="1407"/>
                  </a:cxn>
                  <a:cxn ang="0">
                    <a:pos x="857" y="1395"/>
                  </a:cxn>
                  <a:cxn ang="0">
                    <a:pos x="1014" y="1340"/>
                  </a:cxn>
                  <a:cxn ang="0">
                    <a:pos x="1154" y="1250"/>
                  </a:cxn>
                  <a:cxn ang="0">
                    <a:pos x="1269" y="1130"/>
                  </a:cxn>
                  <a:cxn ang="0">
                    <a:pos x="1352" y="987"/>
                  </a:cxn>
                  <a:cxn ang="0">
                    <a:pos x="1399" y="822"/>
                  </a:cxn>
                </a:cxnLst>
                <a:rect l="0" t="0" r="r" b="b"/>
                <a:pathLst>
                  <a:path w="1432" h="1435">
                    <a:moveTo>
                      <a:pt x="1432" y="717"/>
                    </a:moveTo>
                    <a:lnTo>
                      <a:pt x="1432" y="680"/>
                    </a:lnTo>
                    <a:lnTo>
                      <a:pt x="1429" y="645"/>
                    </a:lnTo>
                    <a:lnTo>
                      <a:pt x="1424" y="610"/>
                    </a:lnTo>
                    <a:lnTo>
                      <a:pt x="1417" y="575"/>
                    </a:lnTo>
                    <a:lnTo>
                      <a:pt x="1409" y="540"/>
                    </a:lnTo>
                    <a:lnTo>
                      <a:pt x="1402" y="505"/>
                    </a:lnTo>
                    <a:lnTo>
                      <a:pt x="1389" y="472"/>
                    </a:lnTo>
                    <a:lnTo>
                      <a:pt x="1377" y="440"/>
                    </a:lnTo>
                    <a:lnTo>
                      <a:pt x="1362" y="408"/>
                    </a:lnTo>
                    <a:lnTo>
                      <a:pt x="1344" y="378"/>
                    </a:lnTo>
                    <a:lnTo>
                      <a:pt x="1329" y="345"/>
                    </a:lnTo>
                    <a:lnTo>
                      <a:pt x="1309" y="318"/>
                    </a:lnTo>
                    <a:lnTo>
                      <a:pt x="1289" y="290"/>
                    </a:lnTo>
                    <a:lnTo>
                      <a:pt x="1269" y="263"/>
                    </a:lnTo>
                    <a:lnTo>
                      <a:pt x="1247" y="235"/>
                    </a:lnTo>
                    <a:lnTo>
                      <a:pt x="1222" y="213"/>
                    </a:lnTo>
                    <a:lnTo>
                      <a:pt x="1199" y="188"/>
                    </a:lnTo>
                    <a:lnTo>
                      <a:pt x="1172" y="165"/>
                    </a:lnTo>
                    <a:lnTo>
                      <a:pt x="1144" y="143"/>
                    </a:lnTo>
                    <a:lnTo>
                      <a:pt x="1117" y="125"/>
                    </a:lnTo>
                    <a:lnTo>
                      <a:pt x="1087" y="105"/>
                    </a:lnTo>
                    <a:lnTo>
                      <a:pt x="1057" y="88"/>
                    </a:lnTo>
                    <a:lnTo>
                      <a:pt x="1027" y="73"/>
                    </a:lnTo>
                    <a:lnTo>
                      <a:pt x="994" y="58"/>
                    </a:lnTo>
                    <a:lnTo>
                      <a:pt x="962" y="45"/>
                    </a:lnTo>
                    <a:lnTo>
                      <a:pt x="929" y="33"/>
                    </a:lnTo>
                    <a:lnTo>
                      <a:pt x="894" y="25"/>
                    </a:lnTo>
                    <a:lnTo>
                      <a:pt x="859" y="15"/>
                    </a:lnTo>
                    <a:lnTo>
                      <a:pt x="824" y="10"/>
                    </a:lnTo>
                    <a:lnTo>
                      <a:pt x="789" y="5"/>
                    </a:lnTo>
                    <a:lnTo>
                      <a:pt x="752" y="3"/>
                    </a:lnTo>
                    <a:lnTo>
                      <a:pt x="717" y="0"/>
                    </a:lnTo>
                    <a:lnTo>
                      <a:pt x="679" y="3"/>
                    </a:lnTo>
                    <a:lnTo>
                      <a:pt x="642" y="5"/>
                    </a:lnTo>
                    <a:lnTo>
                      <a:pt x="607" y="10"/>
                    </a:lnTo>
                    <a:lnTo>
                      <a:pt x="572" y="15"/>
                    </a:lnTo>
                    <a:lnTo>
                      <a:pt x="537" y="25"/>
                    </a:lnTo>
                    <a:lnTo>
                      <a:pt x="504" y="33"/>
                    </a:lnTo>
                    <a:lnTo>
                      <a:pt x="469" y="45"/>
                    </a:lnTo>
                    <a:lnTo>
                      <a:pt x="437" y="58"/>
                    </a:lnTo>
                    <a:lnTo>
                      <a:pt x="407" y="73"/>
                    </a:lnTo>
                    <a:lnTo>
                      <a:pt x="374" y="88"/>
                    </a:lnTo>
                    <a:lnTo>
                      <a:pt x="344" y="105"/>
                    </a:lnTo>
                    <a:lnTo>
                      <a:pt x="317" y="125"/>
                    </a:lnTo>
                    <a:lnTo>
                      <a:pt x="287" y="143"/>
                    </a:lnTo>
                    <a:lnTo>
                      <a:pt x="260" y="165"/>
                    </a:lnTo>
                    <a:lnTo>
                      <a:pt x="235" y="188"/>
                    </a:lnTo>
                    <a:lnTo>
                      <a:pt x="210" y="213"/>
                    </a:lnTo>
                    <a:lnTo>
                      <a:pt x="187" y="235"/>
                    </a:lnTo>
                    <a:lnTo>
                      <a:pt x="162" y="263"/>
                    </a:lnTo>
                    <a:lnTo>
                      <a:pt x="142" y="290"/>
                    </a:lnTo>
                    <a:lnTo>
                      <a:pt x="122" y="318"/>
                    </a:lnTo>
                    <a:lnTo>
                      <a:pt x="105" y="345"/>
                    </a:lnTo>
                    <a:lnTo>
                      <a:pt x="87" y="378"/>
                    </a:lnTo>
                    <a:lnTo>
                      <a:pt x="70" y="408"/>
                    </a:lnTo>
                    <a:lnTo>
                      <a:pt x="57" y="440"/>
                    </a:lnTo>
                    <a:lnTo>
                      <a:pt x="42" y="472"/>
                    </a:lnTo>
                    <a:lnTo>
                      <a:pt x="32" y="505"/>
                    </a:lnTo>
                    <a:lnTo>
                      <a:pt x="22" y="540"/>
                    </a:lnTo>
                    <a:lnTo>
                      <a:pt x="15" y="575"/>
                    </a:lnTo>
                    <a:lnTo>
                      <a:pt x="7" y="610"/>
                    </a:lnTo>
                    <a:lnTo>
                      <a:pt x="5" y="645"/>
                    </a:lnTo>
                    <a:lnTo>
                      <a:pt x="2" y="680"/>
                    </a:lnTo>
                    <a:lnTo>
                      <a:pt x="0" y="717"/>
                    </a:lnTo>
                    <a:lnTo>
                      <a:pt x="2" y="755"/>
                    </a:lnTo>
                    <a:lnTo>
                      <a:pt x="5" y="792"/>
                    </a:lnTo>
                    <a:lnTo>
                      <a:pt x="7" y="825"/>
                    </a:lnTo>
                    <a:lnTo>
                      <a:pt x="15" y="862"/>
                    </a:lnTo>
                    <a:lnTo>
                      <a:pt x="22" y="897"/>
                    </a:lnTo>
                    <a:lnTo>
                      <a:pt x="32" y="930"/>
                    </a:lnTo>
                    <a:lnTo>
                      <a:pt x="42" y="965"/>
                    </a:lnTo>
                    <a:lnTo>
                      <a:pt x="57" y="995"/>
                    </a:lnTo>
                    <a:lnTo>
                      <a:pt x="70" y="1027"/>
                    </a:lnTo>
                    <a:lnTo>
                      <a:pt x="87" y="1057"/>
                    </a:lnTo>
                    <a:lnTo>
                      <a:pt x="105" y="1090"/>
                    </a:lnTo>
                    <a:lnTo>
                      <a:pt x="122" y="1117"/>
                    </a:lnTo>
                    <a:lnTo>
                      <a:pt x="142" y="1147"/>
                    </a:lnTo>
                    <a:lnTo>
                      <a:pt x="162" y="1172"/>
                    </a:lnTo>
                    <a:lnTo>
                      <a:pt x="187" y="1200"/>
                    </a:lnTo>
                    <a:lnTo>
                      <a:pt x="210" y="1225"/>
                    </a:lnTo>
                    <a:lnTo>
                      <a:pt x="235" y="1250"/>
                    </a:lnTo>
                    <a:lnTo>
                      <a:pt x="260" y="1270"/>
                    </a:lnTo>
                    <a:lnTo>
                      <a:pt x="287" y="1292"/>
                    </a:lnTo>
                    <a:lnTo>
                      <a:pt x="317" y="1312"/>
                    </a:lnTo>
                    <a:lnTo>
                      <a:pt x="344" y="1330"/>
                    </a:lnTo>
                    <a:lnTo>
                      <a:pt x="374" y="1347"/>
                    </a:lnTo>
                    <a:lnTo>
                      <a:pt x="407" y="1365"/>
                    </a:lnTo>
                    <a:lnTo>
                      <a:pt x="437" y="1377"/>
                    </a:lnTo>
                    <a:lnTo>
                      <a:pt x="469" y="1390"/>
                    </a:lnTo>
                    <a:lnTo>
                      <a:pt x="504" y="1402"/>
                    </a:lnTo>
                    <a:lnTo>
                      <a:pt x="537" y="1412"/>
                    </a:lnTo>
                    <a:lnTo>
                      <a:pt x="572" y="1420"/>
                    </a:lnTo>
                    <a:lnTo>
                      <a:pt x="607" y="1425"/>
                    </a:lnTo>
                    <a:lnTo>
                      <a:pt x="642" y="1430"/>
                    </a:lnTo>
                    <a:lnTo>
                      <a:pt x="679" y="1432"/>
                    </a:lnTo>
                    <a:lnTo>
                      <a:pt x="717" y="1435"/>
                    </a:lnTo>
                    <a:lnTo>
                      <a:pt x="752" y="1432"/>
                    </a:lnTo>
                    <a:lnTo>
                      <a:pt x="789" y="1430"/>
                    </a:lnTo>
                    <a:lnTo>
                      <a:pt x="824" y="1425"/>
                    </a:lnTo>
                    <a:lnTo>
                      <a:pt x="859" y="1420"/>
                    </a:lnTo>
                    <a:lnTo>
                      <a:pt x="894" y="1412"/>
                    </a:lnTo>
                    <a:lnTo>
                      <a:pt x="929" y="1402"/>
                    </a:lnTo>
                    <a:lnTo>
                      <a:pt x="962" y="1390"/>
                    </a:lnTo>
                    <a:lnTo>
                      <a:pt x="994" y="1377"/>
                    </a:lnTo>
                    <a:lnTo>
                      <a:pt x="1027" y="1365"/>
                    </a:lnTo>
                    <a:lnTo>
                      <a:pt x="1057" y="1347"/>
                    </a:lnTo>
                    <a:lnTo>
                      <a:pt x="1087" y="1330"/>
                    </a:lnTo>
                    <a:lnTo>
                      <a:pt x="1117" y="1312"/>
                    </a:lnTo>
                    <a:lnTo>
                      <a:pt x="1144" y="1292"/>
                    </a:lnTo>
                    <a:lnTo>
                      <a:pt x="1172" y="1270"/>
                    </a:lnTo>
                    <a:lnTo>
                      <a:pt x="1199" y="1250"/>
                    </a:lnTo>
                    <a:lnTo>
                      <a:pt x="1222" y="1225"/>
                    </a:lnTo>
                    <a:lnTo>
                      <a:pt x="1247" y="1200"/>
                    </a:lnTo>
                    <a:lnTo>
                      <a:pt x="1269" y="1172"/>
                    </a:lnTo>
                    <a:lnTo>
                      <a:pt x="1289" y="1147"/>
                    </a:lnTo>
                    <a:lnTo>
                      <a:pt x="1309" y="1117"/>
                    </a:lnTo>
                    <a:lnTo>
                      <a:pt x="1329" y="1090"/>
                    </a:lnTo>
                    <a:lnTo>
                      <a:pt x="1344" y="1057"/>
                    </a:lnTo>
                    <a:lnTo>
                      <a:pt x="1362" y="1027"/>
                    </a:lnTo>
                    <a:lnTo>
                      <a:pt x="1377" y="995"/>
                    </a:lnTo>
                    <a:lnTo>
                      <a:pt x="1389" y="965"/>
                    </a:lnTo>
                    <a:lnTo>
                      <a:pt x="1402" y="930"/>
                    </a:lnTo>
                    <a:lnTo>
                      <a:pt x="1409" y="897"/>
                    </a:lnTo>
                    <a:lnTo>
                      <a:pt x="1417" y="862"/>
                    </a:lnTo>
                    <a:lnTo>
                      <a:pt x="1424" y="825"/>
                    </a:lnTo>
                    <a:lnTo>
                      <a:pt x="1429" y="792"/>
                    </a:lnTo>
                    <a:lnTo>
                      <a:pt x="1432" y="755"/>
                    </a:lnTo>
                    <a:lnTo>
                      <a:pt x="1432" y="717"/>
                    </a:lnTo>
                    <a:close/>
                    <a:moveTo>
                      <a:pt x="1407" y="717"/>
                    </a:moveTo>
                    <a:lnTo>
                      <a:pt x="1404" y="682"/>
                    </a:lnTo>
                    <a:lnTo>
                      <a:pt x="1402" y="647"/>
                    </a:lnTo>
                    <a:lnTo>
                      <a:pt x="1399" y="612"/>
                    </a:lnTo>
                    <a:lnTo>
                      <a:pt x="1392" y="577"/>
                    </a:lnTo>
                    <a:lnTo>
                      <a:pt x="1384" y="545"/>
                    </a:lnTo>
                    <a:lnTo>
                      <a:pt x="1374" y="512"/>
                    </a:lnTo>
                    <a:lnTo>
                      <a:pt x="1364" y="480"/>
                    </a:lnTo>
                    <a:lnTo>
                      <a:pt x="1352" y="450"/>
                    </a:lnTo>
                    <a:lnTo>
                      <a:pt x="1339" y="420"/>
                    </a:lnTo>
                    <a:lnTo>
                      <a:pt x="1324" y="390"/>
                    </a:lnTo>
                    <a:lnTo>
                      <a:pt x="1307" y="360"/>
                    </a:lnTo>
                    <a:lnTo>
                      <a:pt x="1289" y="333"/>
                    </a:lnTo>
                    <a:lnTo>
                      <a:pt x="1269" y="305"/>
                    </a:lnTo>
                    <a:lnTo>
                      <a:pt x="1249" y="280"/>
                    </a:lnTo>
                    <a:lnTo>
                      <a:pt x="1227" y="255"/>
                    </a:lnTo>
                    <a:lnTo>
                      <a:pt x="1204" y="230"/>
                    </a:lnTo>
                    <a:lnTo>
                      <a:pt x="1179" y="208"/>
                    </a:lnTo>
                    <a:lnTo>
                      <a:pt x="1154" y="185"/>
                    </a:lnTo>
                    <a:lnTo>
                      <a:pt x="1129" y="165"/>
                    </a:lnTo>
                    <a:lnTo>
                      <a:pt x="1102" y="148"/>
                    </a:lnTo>
                    <a:lnTo>
                      <a:pt x="1074" y="128"/>
                    </a:lnTo>
                    <a:lnTo>
                      <a:pt x="1044" y="110"/>
                    </a:lnTo>
                    <a:lnTo>
                      <a:pt x="1014" y="95"/>
                    </a:lnTo>
                    <a:lnTo>
                      <a:pt x="984" y="83"/>
                    </a:lnTo>
                    <a:lnTo>
                      <a:pt x="952" y="70"/>
                    </a:lnTo>
                    <a:lnTo>
                      <a:pt x="922" y="60"/>
                    </a:lnTo>
                    <a:lnTo>
                      <a:pt x="889" y="50"/>
                    </a:lnTo>
                    <a:lnTo>
                      <a:pt x="857" y="43"/>
                    </a:lnTo>
                    <a:lnTo>
                      <a:pt x="819" y="38"/>
                    </a:lnTo>
                    <a:lnTo>
                      <a:pt x="787" y="33"/>
                    </a:lnTo>
                    <a:lnTo>
                      <a:pt x="752" y="30"/>
                    </a:lnTo>
                    <a:lnTo>
                      <a:pt x="717" y="28"/>
                    </a:lnTo>
                    <a:lnTo>
                      <a:pt x="679" y="30"/>
                    </a:lnTo>
                    <a:lnTo>
                      <a:pt x="644" y="33"/>
                    </a:lnTo>
                    <a:lnTo>
                      <a:pt x="612" y="38"/>
                    </a:lnTo>
                    <a:lnTo>
                      <a:pt x="577" y="43"/>
                    </a:lnTo>
                    <a:lnTo>
                      <a:pt x="544" y="50"/>
                    </a:lnTo>
                    <a:lnTo>
                      <a:pt x="512" y="60"/>
                    </a:lnTo>
                    <a:lnTo>
                      <a:pt x="479" y="70"/>
                    </a:lnTo>
                    <a:lnTo>
                      <a:pt x="449" y="83"/>
                    </a:lnTo>
                    <a:lnTo>
                      <a:pt x="417" y="95"/>
                    </a:lnTo>
                    <a:lnTo>
                      <a:pt x="389" y="110"/>
                    </a:lnTo>
                    <a:lnTo>
                      <a:pt x="359" y="128"/>
                    </a:lnTo>
                    <a:lnTo>
                      <a:pt x="332" y="148"/>
                    </a:lnTo>
                    <a:lnTo>
                      <a:pt x="302" y="165"/>
                    </a:lnTo>
                    <a:lnTo>
                      <a:pt x="277" y="185"/>
                    </a:lnTo>
                    <a:lnTo>
                      <a:pt x="252" y="208"/>
                    </a:lnTo>
                    <a:lnTo>
                      <a:pt x="227" y="230"/>
                    </a:lnTo>
                    <a:lnTo>
                      <a:pt x="205" y="255"/>
                    </a:lnTo>
                    <a:lnTo>
                      <a:pt x="182" y="280"/>
                    </a:lnTo>
                    <a:lnTo>
                      <a:pt x="162" y="305"/>
                    </a:lnTo>
                    <a:lnTo>
                      <a:pt x="145" y="333"/>
                    </a:lnTo>
                    <a:lnTo>
                      <a:pt x="127" y="360"/>
                    </a:lnTo>
                    <a:lnTo>
                      <a:pt x="110" y="390"/>
                    </a:lnTo>
                    <a:lnTo>
                      <a:pt x="95" y="420"/>
                    </a:lnTo>
                    <a:lnTo>
                      <a:pt x="80" y="450"/>
                    </a:lnTo>
                    <a:lnTo>
                      <a:pt x="70" y="480"/>
                    </a:lnTo>
                    <a:lnTo>
                      <a:pt x="57" y="512"/>
                    </a:lnTo>
                    <a:lnTo>
                      <a:pt x="50" y="545"/>
                    </a:lnTo>
                    <a:lnTo>
                      <a:pt x="40" y="577"/>
                    </a:lnTo>
                    <a:lnTo>
                      <a:pt x="35" y="612"/>
                    </a:lnTo>
                    <a:lnTo>
                      <a:pt x="32" y="647"/>
                    </a:lnTo>
                    <a:lnTo>
                      <a:pt x="27" y="682"/>
                    </a:lnTo>
                    <a:lnTo>
                      <a:pt x="27" y="717"/>
                    </a:lnTo>
                    <a:lnTo>
                      <a:pt x="27" y="752"/>
                    </a:lnTo>
                    <a:lnTo>
                      <a:pt x="32" y="787"/>
                    </a:lnTo>
                    <a:lnTo>
                      <a:pt x="35" y="822"/>
                    </a:lnTo>
                    <a:lnTo>
                      <a:pt x="40" y="857"/>
                    </a:lnTo>
                    <a:lnTo>
                      <a:pt x="50" y="890"/>
                    </a:lnTo>
                    <a:lnTo>
                      <a:pt x="57" y="922"/>
                    </a:lnTo>
                    <a:lnTo>
                      <a:pt x="70" y="955"/>
                    </a:lnTo>
                    <a:lnTo>
                      <a:pt x="80" y="987"/>
                    </a:lnTo>
                    <a:lnTo>
                      <a:pt x="95" y="1017"/>
                    </a:lnTo>
                    <a:lnTo>
                      <a:pt x="110" y="1047"/>
                    </a:lnTo>
                    <a:lnTo>
                      <a:pt x="127" y="1075"/>
                    </a:lnTo>
                    <a:lnTo>
                      <a:pt x="145" y="1102"/>
                    </a:lnTo>
                    <a:lnTo>
                      <a:pt x="162" y="1130"/>
                    </a:lnTo>
                    <a:lnTo>
                      <a:pt x="182" y="1157"/>
                    </a:lnTo>
                    <a:lnTo>
                      <a:pt x="205" y="1182"/>
                    </a:lnTo>
                    <a:lnTo>
                      <a:pt x="227" y="1207"/>
                    </a:lnTo>
                    <a:lnTo>
                      <a:pt x="252" y="1227"/>
                    </a:lnTo>
                    <a:lnTo>
                      <a:pt x="277" y="1250"/>
                    </a:lnTo>
                    <a:lnTo>
                      <a:pt x="302" y="1270"/>
                    </a:lnTo>
                    <a:lnTo>
                      <a:pt x="332" y="1290"/>
                    </a:lnTo>
                    <a:lnTo>
                      <a:pt x="359" y="1307"/>
                    </a:lnTo>
                    <a:lnTo>
                      <a:pt x="389" y="1325"/>
                    </a:lnTo>
                    <a:lnTo>
                      <a:pt x="417" y="1340"/>
                    </a:lnTo>
                    <a:lnTo>
                      <a:pt x="449" y="1352"/>
                    </a:lnTo>
                    <a:lnTo>
                      <a:pt x="479" y="1365"/>
                    </a:lnTo>
                    <a:lnTo>
                      <a:pt x="512" y="1377"/>
                    </a:lnTo>
                    <a:lnTo>
                      <a:pt x="544" y="1385"/>
                    </a:lnTo>
                    <a:lnTo>
                      <a:pt x="577" y="1395"/>
                    </a:lnTo>
                    <a:lnTo>
                      <a:pt x="612" y="1400"/>
                    </a:lnTo>
                    <a:lnTo>
                      <a:pt x="644" y="1405"/>
                    </a:lnTo>
                    <a:lnTo>
                      <a:pt x="679" y="1407"/>
                    </a:lnTo>
                    <a:lnTo>
                      <a:pt x="717" y="1407"/>
                    </a:lnTo>
                    <a:lnTo>
                      <a:pt x="752" y="1407"/>
                    </a:lnTo>
                    <a:lnTo>
                      <a:pt x="787" y="1405"/>
                    </a:lnTo>
                    <a:lnTo>
                      <a:pt x="819" y="1400"/>
                    </a:lnTo>
                    <a:lnTo>
                      <a:pt x="857" y="1395"/>
                    </a:lnTo>
                    <a:lnTo>
                      <a:pt x="889" y="1385"/>
                    </a:lnTo>
                    <a:lnTo>
                      <a:pt x="922" y="1377"/>
                    </a:lnTo>
                    <a:lnTo>
                      <a:pt x="952" y="1365"/>
                    </a:lnTo>
                    <a:lnTo>
                      <a:pt x="984" y="1352"/>
                    </a:lnTo>
                    <a:lnTo>
                      <a:pt x="1014" y="1340"/>
                    </a:lnTo>
                    <a:lnTo>
                      <a:pt x="1044" y="1325"/>
                    </a:lnTo>
                    <a:lnTo>
                      <a:pt x="1074" y="1307"/>
                    </a:lnTo>
                    <a:lnTo>
                      <a:pt x="1102" y="1290"/>
                    </a:lnTo>
                    <a:lnTo>
                      <a:pt x="1129" y="1270"/>
                    </a:lnTo>
                    <a:lnTo>
                      <a:pt x="1154" y="1250"/>
                    </a:lnTo>
                    <a:lnTo>
                      <a:pt x="1179" y="1227"/>
                    </a:lnTo>
                    <a:lnTo>
                      <a:pt x="1204" y="1207"/>
                    </a:lnTo>
                    <a:lnTo>
                      <a:pt x="1227" y="1182"/>
                    </a:lnTo>
                    <a:lnTo>
                      <a:pt x="1249" y="1157"/>
                    </a:lnTo>
                    <a:lnTo>
                      <a:pt x="1269" y="1130"/>
                    </a:lnTo>
                    <a:lnTo>
                      <a:pt x="1289" y="1102"/>
                    </a:lnTo>
                    <a:lnTo>
                      <a:pt x="1307" y="1075"/>
                    </a:lnTo>
                    <a:lnTo>
                      <a:pt x="1324" y="1047"/>
                    </a:lnTo>
                    <a:lnTo>
                      <a:pt x="1339" y="1017"/>
                    </a:lnTo>
                    <a:lnTo>
                      <a:pt x="1352" y="987"/>
                    </a:lnTo>
                    <a:lnTo>
                      <a:pt x="1364" y="955"/>
                    </a:lnTo>
                    <a:lnTo>
                      <a:pt x="1374" y="922"/>
                    </a:lnTo>
                    <a:lnTo>
                      <a:pt x="1384" y="890"/>
                    </a:lnTo>
                    <a:lnTo>
                      <a:pt x="1392" y="857"/>
                    </a:lnTo>
                    <a:lnTo>
                      <a:pt x="1399" y="822"/>
                    </a:lnTo>
                    <a:lnTo>
                      <a:pt x="1402" y="787"/>
                    </a:lnTo>
                    <a:lnTo>
                      <a:pt x="1404" y="752"/>
                    </a:lnTo>
                    <a:lnTo>
                      <a:pt x="1407" y="71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60">
                <a:extLst>
                  <a:ext uri="{FF2B5EF4-FFF2-40B4-BE49-F238E27FC236}">
                    <a16:creationId xmlns:a16="http://schemas.microsoft.com/office/drawing/2014/main" id="{470DAB53-8595-4897-885B-950C200A1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131" y="891013"/>
                <a:ext cx="667389" cy="648656"/>
              </a:xfrm>
              <a:custGeom>
                <a:avLst/>
                <a:gdLst/>
                <a:ahLst/>
                <a:cxnLst>
                  <a:cxn ang="0">
                    <a:pos x="1365" y="549"/>
                  </a:cxn>
                  <a:cxn ang="0">
                    <a:pos x="1312" y="392"/>
                  </a:cxn>
                  <a:cxn ang="0">
                    <a:pos x="1222" y="252"/>
                  </a:cxn>
                  <a:cxn ang="0">
                    <a:pos x="1102" y="137"/>
                  </a:cxn>
                  <a:cxn ang="0">
                    <a:pos x="957" y="55"/>
                  </a:cxn>
                  <a:cxn ang="0">
                    <a:pos x="792" y="10"/>
                  </a:cxn>
                  <a:cxn ang="0">
                    <a:pos x="617" y="5"/>
                  </a:cxn>
                  <a:cxn ang="0">
                    <a:pos x="452" y="42"/>
                  </a:cxn>
                  <a:cxn ang="0">
                    <a:pos x="305" y="120"/>
                  </a:cxn>
                  <a:cxn ang="0">
                    <a:pos x="178" y="227"/>
                  </a:cxn>
                  <a:cxn ang="0">
                    <a:pos x="83" y="362"/>
                  </a:cxn>
                  <a:cxn ang="0">
                    <a:pos x="23" y="517"/>
                  </a:cxn>
                  <a:cxn ang="0">
                    <a:pos x="0" y="689"/>
                  </a:cxn>
                  <a:cxn ang="0">
                    <a:pos x="23" y="862"/>
                  </a:cxn>
                  <a:cxn ang="0">
                    <a:pos x="83" y="1019"/>
                  </a:cxn>
                  <a:cxn ang="0">
                    <a:pos x="178" y="1154"/>
                  </a:cxn>
                  <a:cxn ang="0">
                    <a:pos x="305" y="1262"/>
                  </a:cxn>
                  <a:cxn ang="0">
                    <a:pos x="452" y="1337"/>
                  </a:cxn>
                  <a:cxn ang="0">
                    <a:pos x="617" y="1377"/>
                  </a:cxn>
                  <a:cxn ang="0">
                    <a:pos x="792" y="1372"/>
                  </a:cxn>
                  <a:cxn ang="0">
                    <a:pos x="957" y="1324"/>
                  </a:cxn>
                  <a:cxn ang="0">
                    <a:pos x="1102" y="1242"/>
                  </a:cxn>
                  <a:cxn ang="0">
                    <a:pos x="1222" y="1129"/>
                  </a:cxn>
                  <a:cxn ang="0">
                    <a:pos x="1312" y="989"/>
                  </a:cxn>
                  <a:cxn ang="0">
                    <a:pos x="1365" y="829"/>
                  </a:cxn>
                  <a:cxn ang="0">
                    <a:pos x="1352" y="689"/>
                  </a:cxn>
                  <a:cxn ang="0">
                    <a:pos x="1332" y="524"/>
                  </a:cxn>
                  <a:cxn ang="0">
                    <a:pos x="1272" y="375"/>
                  </a:cxn>
                  <a:cxn ang="0">
                    <a:pos x="1180" y="245"/>
                  </a:cxn>
                  <a:cxn ang="0">
                    <a:pos x="1060" y="140"/>
                  </a:cxn>
                  <a:cxn ang="0">
                    <a:pos x="917" y="67"/>
                  </a:cxn>
                  <a:cxn ang="0">
                    <a:pos x="757" y="30"/>
                  </a:cxn>
                  <a:cxn ang="0">
                    <a:pos x="587" y="35"/>
                  </a:cxn>
                  <a:cxn ang="0">
                    <a:pos x="430" y="80"/>
                  </a:cxn>
                  <a:cxn ang="0">
                    <a:pos x="293" y="160"/>
                  </a:cxn>
                  <a:cxn ang="0">
                    <a:pos x="178" y="267"/>
                  </a:cxn>
                  <a:cxn ang="0">
                    <a:pos x="93" y="402"/>
                  </a:cxn>
                  <a:cxn ang="0">
                    <a:pos x="40" y="557"/>
                  </a:cxn>
                  <a:cxn ang="0">
                    <a:pos x="28" y="724"/>
                  </a:cxn>
                  <a:cxn ang="0">
                    <a:pos x="55" y="887"/>
                  </a:cxn>
                  <a:cxn ang="0">
                    <a:pos x="123" y="1034"/>
                  </a:cxn>
                  <a:cxn ang="0">
                    <a:pos x="223" y="1159"/>
                  </a:cxn>
                  <a:cxn ang="0">
                    <a:pos x="345" y="1257"/>
                  </a:cxn>
                  <a:cxn ang="0">
                    <a:pos x="492" y="1324"/>
                  </a:cxn>
                  <a:cxn ang="0">
                    <a:pos x="655" y="1352"/>
                  </a:cxn>
                  <a:cxn ang="0">
                    <a:pos x="822" y="1339"/>
                  </a:cxn>
                  <a:cxn ang="0">
                    <a:pos x="975" y="1287"/>
                  </a:cxn>
                  <a:cxn ang="0">
                    <a:pos x="1110" y="1202"/>
                  </a:cxn>
                  <a:cxn ang="0">
                    <a:pos x="1220" y="1087"/>
                  </a:cxn>
                  <a:cxn ang="0">
                    <a:pos x="1300" y="947"/>
                  </a:cxn>
                  <a:cxn ang="0">
                    <a:pos x="1345" y="792"/>
                  </a:cxn>
                </a:cxnLst>
                <a:rect l="0" t="0" r="r" b="b"/>
                <a:pathLst>
                  <a:path w="1380" h="1379">
                    <a:moveTo>
                      <a:pt x="1380" y="689"/>
                    </a:moveTo>
                    <a:lnTo>
                      <a:pt x="1377" y="654"/>
                    </a:lnTo>
                    <a:lnTo>
                      <a:pt x="1375" y="619"/>
                    </a:lnTo>
                    <a:lnTo>
                      <a:pt x="1372" y="584"/>
                    </a:lnTo>
                    <a:lnTo>
                      <a:pt x="1365" y="549"/>
                    </a:lnTo>
                    <a:lnTo>
                      <a:pt x="1357" y="517"/>
                    </a:lnTo>
                    <a:lnTo>
                      <a:pt x="1347" y="484"/>
                    </a:lnTo>
                    <a:lnTo>
                      <a:pt x="1337" y="452"/>
                    </a:lnTo>
                    <a:lnTo>
                      <a:pt x="1325" y="422"/>
                    </a:lnTo>
                    <a:lnTo>
                      <a:pt x="1312" y="392"/>
                    </a:lnTo>
                    <a:lnTo>
                      <a:pt x="1297" y="362"/>
                    </a:lnTo>
                    <a:lnTo>
                      <a:pt x="1280" y="332"/>
                    </a:lnTo>
                    <a:lnTo>
                      <a:pt x="1262" y="305"/>
                    </a:lnTo>
                    <a:lnTo>
                      <a:pt x="1242" y="277"/>
                    </a:lnTo>
                    <a:lnTo>
                      <a:pt x="1222" y="252"/>
                    </a:lnTo>
                    <a:lnTo>
                      <a:pt x="1200" y="227"/>
                    </a:lnTo>
                    <a:lnTo>
                      <a:pt x="1177" y="202"/>
                    </a:lnTo>
                    <a:lnTo>
                      <a:pt x="1152" y="180"/>
                    </a:lnTo>
                    <a:lnTo>
                      <a:pt x="1127" y="157"/>
                    </a:lnTo>
                    <a:lnTo>
                      <a:pt x="1102" y="137"/>
                    </a:lnTo>
                    <a:lnTo>
                      <a:pt x="1075" y="120"/>
                    </a:lnTo>
                    <a:lnTo>
                      <a:pt x="1047" y="100"/>
                    </a:lnTo>
                    <a:lnTo>
                      <a:pt x="1017" y="82"/>
                    </a:lnTo>
                    <a:lnTo>
                      <a:pt x="987" y="67"/>
                    </a:lnTo>
                    <a:lnTo>
                      <a:pt x="957" y="55"/>
                    </a:lnTo>
                    <a:lnTo>
                      <a:pt x="925" y="42"/>
                    </a:lnTo>
                    <a:lnTo>
                      <a:pt x="895" y="32"/>
                    </a:lnTo>
                    <a:lnTo>
                      <a:pt x="862" y="22"/>
                    </a:lnTo>
                    <a:lnTo>
                      <a:pt x="830" y="15"/>
                    </a:lnTo>
                    <a:lnTo>
                      <a:pt x="792" y="10"/>
                    </a:lnTo>
                    <a:lnTo>
                      <a:pt x="760" y="5"/>
                    </a:lnTo>
                    <a:lnTo>
                      <a:pt x="725" y="2"/>
                    </a:lnTo>
                    <a:lnTo>
                      <a:pt x="690" y="0"/>
                    </a:lnTo>
                    <a:lnTo>
                      <a:pt x="652" y="2"/>
                    </a:lnTo>
                    <a:lnTo>
                      <a:pt x="617" y="5"/>
                    </a:lnTo>
                    <a:lnTo>
                      <a:pt x="585" y="10"/>
                    </a:lnTo>
                    <a:lnTo>
                      <a:pt x="550" y="15"/>
                    </a:lnTo>
                    <a:lnTo>
                      <a:pt x="517" y="22"/>
                    </a:lnTo>
                    <a:lnTo>
                      <a:pt x="485" y="32"/>
                    </a:lnTo>
                    <a:lnTo>
                      <a:pt x="452" y="42"/>
                    </a:lnTo>
                    <a:lnTo>
                      <a:pt x="422" y="55"/>
                    </a:lnTo>
                    <a:lnTo>
                      <a:pt x="390" y="67"/>
                    </a:lnTo>
                    <a:lnTo>
                      <a:pt x="362" y="82"/>
                    </a:lnTo>
                    <a:lnTo>
                      <a:pt x="332" y="100"/>
                    </a:lnTo>
                    <a:lnTo>
                      <a:pt x="305" y="120"/>
                    </a:lnTo>
                    <a:lnTo>
                      <a:pt x="275" y="137"/>
                    </a:lnTo>
                    <a:lnTo>
                      <a:pt x="250" y="157"/>
                    </a:lnTo>
                    <a:lnTo>
                      <a:pt x="225" y="180"/>
                    </a:lnTo>
                    <a:lnTo>
                      <a:pt x="200" y="202"/>
                    </a:lnTo>
                    <a:lnTo>
                      <a:pt x="178" y="227"/>
                    </a:lnTo>
                    <a:lnTo>
                      <a:pt x="155" y="252"/>
                    </a:lnTo>
                    <a:lnTo>
                      <a:pt x="135" y="277"/>
                    </a:lnTo>
                    <a:lnTo>
                      <a:pt x="118" y="305"/>
                    </a:lnTo>
                    <a:lnTo>
                      <a:pt x="100" y="332"/>
                    </a:lnTo>
                    <a:lnTo>
                      <a:pt x="83" y="362"/>
                    </a:lnTo>
                    <a:lnTo>
                      <a:pt x="68" y="392"/>
                    </a:lnTo>
                    <a:lnTo>
                      <a:pt x="53" y="422"/>
                    </a:lnTo>
                    <a:lnTo>
                      <a:pt x="43" y="452"/>
                    </a:lnTo>
                    <a:lnTo>
                      <a:pt x="30" y="484"/>
                    </a:lnTo>
                    <a:lnTo>
                      <a:pt x="23" y="517"/>
                    </a:lnTo>
                    <a:lnTo>
                      <a:pt x="13" y="549"/>
                    </a:lnTo>
                    <a:lnTo>
                      <a:pt x="8" y="584"/>
                    </a:lnTo>
                    <a:lnTo>
                      <a:pt x="5" y="619"/>
                    </a:lnTo>
                    <a:lnTo>
                      <a:pt x="0" y="654"/>
                    </a:lnTo>
                    <a:lnTo>
                      <a:pt x="0" y="689"/>
                    </a:lnTo>
                    <a:lnTo>
                      <a:pt x="0" y="724"/>
                    </a:lnTo>
                    <a:lnTo>
                      <a:pt x="5" y="759"/>
                    </a:lnTo>
                    <a:lnTo>
                      <a:pt x="8" y="794"/>
                    </a:lnTo>
                    <a:lnTo>
                      <a:pt x="13" y="829"/>
                    </a:lnTo>
                    <a:lnTo>
                      <a:pt x="23" y="862"/>
                    </a:lnTo>
                    <a:lnTo>
                      <a:pt x="30" y="894"/>
                    </a:lnTo>
                    <a:lnTo>
                      <a:pt x="43" y="927"/>
                    </a:lnTo>
                    <a:lnTo>
                      <a:pt x="53" y="959"/>
                    </a:lnTo>
                    <a:lnTo>
                      <a:pt x="68" y="989"/>
                    </a:lnTo>
                    <a:lnTo>
                      <a:pt x="83" y="1019"/>
                    </a:lnTo>
                    <a:lnTo>
                      <a:pt x="100" y="1047"/>
                    </a:lnTo>
                    <a:lnTo>
                      <a:pt x="118" y="1074"/>
                    </a:lnTo>
                    <a:lnTo>
                      <a:pt x="135" y="1102"/>
                    </a:lnTo>
                    <a:lnTo>
                      <a:pt x="155" y="1129"/>
                    </a:lnTo>
                    <a:lnTo>
                      <a:pt x="178" y="1154"/>
                    </a:lnTo>
                    <a:lnTo>
                      <a:pt x="200" y="1179"/>
                    </a:lnTo>
                    <a:lnTo>
                      <a:pt x="225" y="1199"/>
                    </a:lnTo>
                    <a:lnTo>
                      <a:pt x="250" y="1222"/>
                    </a:lnTo>
                    <a:lnTo>
                      <a:pt x="275" y="1242"/>
                    </a:lnTo>
                    <a:lnTo>
                      <a:pt x="305" y="1262"/>
                    </a:lnTo>
                    <a:lnTo>
                      <a:pt x="332" y="1279"/>
                    </a:lnTo>
                    <a:lnTo>
                      <a:pt x="362" y="1297"/>
                    </a:lnTo>
                    <a:lnTo>
                      <a:pt x="390" y="1312"/>
                    </a:lnTo>
                    <a:lnTo>
                      <a:pt x="422" y="1324"/>
                    </a:lnTo>
                    <a:lnTo>
                      <a:pt x="452" y="1337"/>
                    </a:lnTo>
                    <a:lnTo>
                      <a:pt x="485" y="1349"/>
                    </a:lnTo>
                    <a:lnTo>
                      <a:pt x="517" y="1357"/>
                    </a:lnTo>
                    <a:lnTo>
                      <a:pt x="550" y="1367"/>
                    </a:lnTo>
                    <a:lnTo>
                      <a:pt x="585" y="1372"/>
                    </a:lnTo>
                    <a:lnTo>
                      <a:pt x="617" y="1377"/>
                    </a:lnTo>
                    <a:lnTo>
                      <a:pt x="652" y="1379"/>
                    </a:lnTo>
                    <a:lnTo>
                      <a:pt x="690" y="1379"/>
                    </a:lnTo>
                    <a:lnTo>
                      <a:pt x="725" y="1379"/>
                    </a:lnTo>
                    <a:lnTo>
                      <a:pt x="760" y="1377"/>
                    </a:lnTo>
                    <a:lnTo>
                      <a:pt x="792" y="1372"/>
                    </a:lnTo>
                    <a:lnTo>
                      <a:pt x="830" y="1367"/>
                    </a:lnTo>
                    <a:lnTo>
                      <a:pt x="862" y="1357"/>
                    </a:lnTo>
                    <a:lnTo>
                      <a:pt x="895" y="1349"/>
                    </a:lnTo>
                    <a:lnTo>
                      <a:pt x="925" y="1337"/>
                    </a:lnTo>
                    <a:lnTo>
                      <a:pt x="957" y="1324"/>
                    </a:lnTo>
                    <a:lnTo>
                      <a:pt x="987" y="1312"/>
                    </a:lnTo>
                    <a:lnTo>
                      <a:pt x="1017" y="1297"/>
                    </a:lnTo>
                    <a:lnTo>
                      <a:pt x="1047" y="1279"/>
                    </a:lnTo>
                    <a:lnTo>
                      <a:pt x="1075" y="1262"/>
                    </a:lnTo>
                    <a:lnTo>
                      <a:pt x="1102" y="1242"/>
                    </a:lnTo>
                    <a:lnTo>
                      <a:pt x="1127" y="1222"/>
                    </a:lnTo>
                    <a:lnTo>
                      <a:pt x="1152" y="1199"/>
                    </a:lnTo>
                    <a:lnTo>
                      <a:pt x="1177" y="1179"/>
                    </a:lnTo>
                    <a:lnTo>
                      <a:pt x="1200" y="1154"/>
                    </a:lnTo>
                    <a:lnTo>
                      <a:pt x="1222" y="1129"/>
                    </a:lnTo>
                    <a:lnTo>
                      <a:pt x="1242" y="1102"/>
                    </a:lnTo>
                    <a:lnTo>
                      <a:pt x="1262" y="1074"/>
                    </a:lnTo>
                    <a:lnTo>
                      <a:pt x="1280" y="1047"/>
                    </a:lnTo>
                    <a:lnTo>
                      <a:pt x="1297" y="1019"/>
                    </a:lnTo>
                    <a:lnTo>
                      <a:pt x="1312" y="989"/>
                    </a:lnTo>
                    <a:lnTo>
                      <a:pt x="1325" y="959"/>
                    </a:lnTo>
                    <a:lnTo>
                      <a:pt x="1337" y="927"/>
                    </a:lnTo>
                    <a:lnTo>
                      <a:pt x="1347" y="894"/>
                    </a:lnTo>
                    <a:lnTo>
                      <a:pt x="1357" y="862"/>
                    </a:lnTo>
                    <a:lnTo>
                      <a:pt x="1365" y="829"/>
                    </a:lnTo>
                    <a:lnTo>
                      <a:pt x="1372" y="794"/>
                    </a:lnTo>
                    <a:lnTo>
                      <a:pt x="1375" y="759"/>
                    </a:lnTo>
                    <a:lnTo>
                      <a:pt x="1377" y="724"/>
                    </a:lnTo>
                    <a:lnTo>
                      <a:pt x="1380" y="689"/>
                    </a:lnTo>
                    <a:close/>
                    <a:moveTo>
                      <a:pt x="1352" y="689"/>
                    </a:moveTo>
                    <a:lnTo>
                      <a:pt x="1350" y="654"/>
                    </a:lnTo>
                    <a:lnTo>
                      <a:pt x="1350" y="622"/>
                    </a:lnTo>
                    <a:lnTo>
                      <a:pt x="1345" y="589"/>
                    </a:lnTo>
                    <a:lnTo>
                      <a:pt x="1340" y="557"/>
                    </a:lnTo>
                    <a:lnTo>
                      <a:pt x="1332" y="524"/>
                    </a:lnTo>
                    <a:lnTo>
                      <a:pt x="1322" y="494"/>
                    </a:lnTo>
                    <a:lnTo>
                      <a:pt x="1312" y="462"/>
                    </a:lnTo>
                    <a:lnTo>
                      <a:pt x="1300" y="432"/>
                    </a:lnTo>
                    <a:lnTo>
                      <a:pt x="1287" y="402"/>
                    </a:lnTo>
                    <a:lnTo>
                      <a:pt x="1272" y="375"/>
                    </a:lnTo>
                    <a:lnTo>
                      <a:pt x="1255" y="345"/>
                    </a:lnTo>
                    <a:lnTo>
                      <a:pt x="1240" y="320"/>
                    </a:lnTo>
                    <a:lnTo>
                      <a:pt x="1220" y="295"/>
                    </a:lnTo>
                    <a:lnTo>
                      <a:pt x="1200" y="267"/>
                    </a:lnTo>
                    <a:lnTo>
                      <a:pt x="1180" y="245"/>
                    </a:lnTo>
                    <a:lnTo>
                      <a:pt x="1157" y="220"/>
                    </a:lnTo>
                    <a:lnTo>
                      <a:pt x="1135" y="200"/>
                    </a:lnTo>
                    <a:lnTo>
                      <a:pt x="1110" y="177"/>
                    </a:lnTo>
                    <a:lnTo>
                      <a:pt x="1085" y="160"/>
                    </a:lnTo>
                    <a:lnTo>
                      <a:pt x="1060" y="140"/>
                    </a:lnTo>
                    <a:lnTo>
                      <a:pt x="1032" y="122"/>
                    </a:lnTo>
                    <a:lnTo>
                      <a:pt x="1005" y="107"/>
                    </a:lnTo>
                    <a:lnTo>
                      <a:pt x="975" y="92"/>
                    </a:lnTo>
                    <a:lnTo>
                      <a:pt x="947" y="80"/>
                    </a:lnTo>
                    <a:lnTo>
                      <a:pt x="917" y="67"/>
                    </a:lnTo>
                    <a:lnTo>
                      <a:pt x="885" y="57"/>
                    </a:lnTo>
                    <a:lnTo>
                      <a:pt x="855" y="47"/>
                    </a:lnTo>
                    <a:lnTo>
                      <a:pt x="822" y="40"/>
                    </a:lnTo>
                    <a:lnTo>
                      <a:pt x="790" y="35"/>
                    </a:lnTo>
                    <a:lnTo>
                      <a:pt x="757" y="30"/>
                    </a:lnTo>
                    <a:lnTo>
                      <a:pt x="722" y="27"/>
                    </a:lnTo>
                    <a:lnTo>
                      <a:pt x="690" y="27"/>
                    </a:lnTo>
                    <a:lnTo>
                      <a:pt x="655" y="27"/>
                    </a:lnTo>
                    <a:lnTo>
                      <a:pt x="620" y="30"/>
                    </a:lnTo>
                    <a:lnTo>
                      <a:pt x="587" y="35"/>
                    </a:lnTo>
                    <a:lnTo>
                      <a:pt x="555" y="40"/>
                    </a:lnTo>
                    <a:lnTo>
                      <a:pt x="522" y="47"/>
                    </a:lnTo>
                    <a:lnTo>
                      <a:pt x="492" y="57"/>
                    </a:lnTo>
                    <a:lnTo>
                      <a:pt x="462" y="67"/>
                    </a:lnTo>
                    <a:lnTo>
                      <a:pt x="430" y="80"/>
                    </a:lnTo>
                    <a:lnTo>
                      <a:pt x="402" y="92"/>
                    </a:lnTo>
                    <a:lnTo>
                      <a:pt x="372" y="107"/>
                    </a:lnTo>
                    <a:lnTo>
                      <a:pt x="345" y="122"/>
                    </a:lnTo>
                    <a:lnTo>
                      <a:pt x="317" y="140"/>
                    </a:lnTo>
                    <a:lnTo>
                      <a:pt x="293" y="160"/>
                    </a:lnTo>
                    <a:lnTo>
                      <a:pt x="268" y="177"/>
                    </a:lnTo>
                    <a:lnTo>
                      <a:pt x="243" y="200"/>
                    </a:lnTo>
                    <a:lnTo>
                      <a:pt x="223" y="220"/>
                    </a:lnTo>
                    <a:lnTo>
                      <a:pt x="198" y="245"/>
                    </a:lnTo>
                    <a:lnTo>
                      <a:pt x="178" y="267"/>
                    </a:lnTo>
                    <a:lnTo>
                      <a:pt x="158" y="295"/>
                    </a:lnTo>
                    <a:lnTo>
                      <a:pt x="140" y="320"/>
                    </a:lnTo>
                    <a:lnTo>
                      <a:pt x="123" y="345"/>
                    </a:lnTo>
                    <a:lnTo>
                      <a:pt x="105" y="375"/>
                    </a:lnTo>
                    <a:lnTo>
                      <a:pt x="93" y="402"/>
                    </a:lnTo>
                    <a:lnTo>
                      <a:pt x="78" y="432"/>
                    </a:lnTo>
                    <a:lnTo>
                      <a:pt x="68" y="462"/>
                    </a:lnTo>
                    <a:lnTo>
                      <a:pt x="55" y="494"/>
                    </a:lnTo>
                    <a:lnTo>
                      <a:pt x="48" y="524"/>
                    </a:lnTo>
                    <a:lnTo>
                      <a:pt x="40" y="557"/>
                    </a:lnTo>
                    <a:lnTo>
                      <a:pt x="35" y="589"/>
                    </a:lnTo>
                    <a:lnTo>
                      <a:pt x="30" y="622"/>
                    </a:lnTo>
                    <a:lnTo>
                      <a:pt x="28" y="654"/>
                    </a:lnTo>
                    <a:lnTo>
                      <a:pt x="25" y="689"/>
                    </a:lnTo>
                    <a:lnTo>
                      <a:pt x="28" y="724"/>
                    </a:lnTo>
                    <a:lnTo>
                      <a:pt x="30" y="759"/>
                    </a:lnTo>
                    <a:lnTo>
                      <a:pt x="35" y="792"/>
                    </a:lnTo>
                    <a:lnTo>
                      <a:pt x="40" y="824"/>
                    </a:lnTo>
                    <a:lnTo>
                      <a:pt x="48" y="854"/>
                    </a:lnTo>
                    <a:lnTo>
                      <a:pt x="55" y="887"/>
                    </a:lnTo>
                    <a:lnTo>
                      <a:pt x="68" y="917"/>
                    </a:lnTo>
                    <a:lnTo>
                      <a:pt x="78" y="947"/>
                    </a:lnTo>
                    <a:lnTo>
                      <a:pt x="93" y="977"/>
                    </a:lnTo>
                    <a:lnTo>
                      <a:pt x="105" y="1007"/>
                    </a:lnTo>
                    <a:lnTo>
                      <a:pt x="123" y="1034"/>
                    </a:lnTo>
                    <a:lnTo>
                      <a:pt x="140" y="1059"/>
                    </a:lnTo>
                    <a:lnTo>
                      <a:pt x="158" y="1087"/>
                    </a:lnTo>
                    <a:lnTo>
                      <a:pt x="178" y="1112"/>
                    </a:lnTo>
                    <a:lnTo>
                      <a:pt x="198" y="1134"/>
                    </a:lnTo>
                    <a:lnTo>
                      <a:pt x="223" y="1159"/>
                    </a:lnTo>
                    <a:lnTo>
                      <a:pt x="243" y="1182"/>
                    </a:lnTo>
                    <a:lnTo>
                      <a:pt x="268" y="1202"/>
                    </a:lnTo>
                    <a:lnTo>
                      <a:pt x="293" y="1222"/>
                    </a:lnTo>
                    <a:lnTo>
                      <a:pt x="317" y="1239"/>
                    </a:lnTo>
                    <a:lnTo>
                      <a:pt x="345" y="1257"/>
                    </a:lnTo>
                    <a:lnTo>
                      <a:pt x="372" y="1274"/>
                    </a:lnTo>
                    <a:lnTo>
                      <a:pt x="402" y="1287"/>
                    </a:lnTo>
                    <a:lnTo>
                      <a:pt x="430" y="1302"/>
                    </a:lnTo>
                    <a:lnTo>
                      <a:pt x="462" y="1312"/>
                    </a:lnTo>
                    <a:lnTo>
                      <a:pt x="492" y="1324"/>
                    </a:lnTo>
                    <a:lnTo>
                      <a:pt x="522" y="1332"/>
                    </a:lnTo>
                    <a:lnTo>
                      <a:pt x="555" y="1339"/>
                    </a:lnTo>
                    <a:lnTo>
                      <a:pt x="587" y="1347"/>
                    </a:lnTo>
                    <a:lnTo>
                      <a:pt x="620" y="1349"/>
                    </a:lnTo>
                    <a:lnTo>
                      <a:pt x="655" y="1352"/>
                    </a:lnTo>
                    <a:lnTo>
                      <a:pt x="690" y="1352"/>
                    </a:lnTo>
                    <a:lnTo>
                      <a:pt x="722" y="1352"/>
                    </a:lnTo>
                    <a:lnTo>
                      <a:pt x="757" y="1349"/>
                    </a:lnTo>
                    <a:lnTo>
                      <a:pt x="790" y="1347"/>
                    </a:lnTo>
                    <a:lnTo>
                      <a:pt x="822" y="1339"/>
                    </a:lnTo>
                    <a:lnTo>
                      <a:pt x="855" y="1332"/>
                    </a:lnTo>
                    <a:lnTo>
                      <a:pt x="885" y="1324"/>
                    </a:lnTo>
                    <a:lnTo>
                      <a:pt x="917" y="1312"/>
                    </a:lnTo>
                    <a:lnTo>
                      <a:pt x="947" y="1302"/>
                    </a:lnTo>
                    <a:lnTo>
                      <a:pt x="975" y="1287"/>
                    </a:lnTo>
                    <a:lnTo>
                      <a:pt x="1005" y="1274"/>
                    </a:lnTo>
                    <a:lnTo>
                      <a:pt x="1032" y="1257"/>
                    </a:lnTo>
                    <a:lnTo>
                      <a:pt x="1060" y="1239"/>
                    </a:lnTo>
                    <a:lnTo>
                      <a:pt x="1085" y="1222"/>
                    </a:lnTo>
                    <a:lnTo>
                      <a:pt x="1110" y="1202"/>
                    </a:lnTo>
                    <a:lnTo>
                      <a:pt x="1135" y="1182"/>
                    </a:lnTo>
                    <a:lnTo>
                      <a:pt x="1157" y="1159"/>
                    </a:lnTo>
                    <a:lnTo>
                      <a:pt x="1180" y="1134"/>
                    </a:lnTo>
                    <a:lnTo>
                      <a:pt x="1200" y="1112"/>
                    </a:lnTo>
                    <a:lnTo>
                      <a:pt x="1220" y="1087"/>
                    </a:lnTo>
                    <a:lnTo>
                      <a:pt x="1240" y="1059"/>
                    </a:lnTo>
                    <a:lnTo>
                      <a:pt x="1255" y="1034"/>
                    </a:lnTo>
                    <a:lnTo>
                      <a:pt x="1272" y="1007"/>
                    </a:lnTo>
                    <a:lnTo>
                      <a:pt x="1287" y="977"/>
                    </a:lnTo>
                    <a:lnTo>
                      <a:pt x="1300" y="947"/>
                    </a:lnTo>
                    <a:lnTo>
                      <a:pt x="1312" y="917"/>
                    </a:lnTo>
                    <a:lnTo>
                      <a:pt x="1322" y="887"/>
                    </a:lnTo>
                    <a:lnTo>
                      <a:pt x="1332" y="854"/>
                    </a:lnTo>
                    <a:lnTo>
                      <a:pt x="1340" y="824"/>
                    </a:lnTo>
                    <a:lnTo>
                      <a:pt x="1345" y="792"/>
                    </a:lnTo>
                    <a:lnTo>
                      <a:pt x="1350" y="759"/>
                    </a:lnTo>
                    <a:lnTo>
                      <a:pt x="1350" y="724"/>
                    </a:lnTo>
                    <a:lnTo>
                      <a:pt x="1352" y="689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61">
                <a:extLst>
                  <a:ext uri="{FF2B5EF4-FFF2-40B4-BE49-F238E27FC236}">
                    <a16:creationId xmlns:a16="http://schemas.microsoft.com/office/drawing/2014/main" id="{FE4A2BEC-AB31-4C32-BCE4-2D763436A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639" y="902893"/>
                <a:ext cx="642074" cy="624897"/>
              </a:xfrm>
              <a:custGeom>
                <a:avLst/>
                <a:gdLst/>
                <a:ahLst/>
                <a:cxnLst>
                  <a:cxn ang="0">
                    <a:pos x="1315" y="530"/>
                  </a:cxn>
                  <a:cxn ang="0">
                    <a:pos x="1262" y="375"/>
                  </a:cxn>
                  <a:cxn ang="0">
                    <a:pos x="1175" y="240"/>
                  </a:cxn>
                  <a:cxn ang="0">
                    <a:pos x="1060" y="133"/>
                  </a:cxn>
                  <a:cxn ang="0">
                    <a:pos x="922" y="53"/>
                  </a:cxn>
                  <a:cxn ang="0">
                    <a:pos x="765" y="8"/>
                  </a:cxn>
                  <a:cxn ang="0">
                    <a:pos x="595" y="3"/>
                  </a:cxn>
                  <a:cxn ang="0">
                    <a:pos x="437" y="40"/>
                  </a:cxn>
                  <a:cxn ang="0">
                    <a:pos x="292" y="113"/>
                  </a:cxn>
                  <a:cxn ang="0">
                    <a:pos x="173" y="218"/>
                  </a:cxn>
                  <a:cxn ang="0">
                    <a:pos x="80" y="348"/>
                  </a:cxn>
                  <a:cxn ang="0">
                    <a:pos x="23" y="497"/>
                  </a:cxn>
                  <a:cxn ang="0">
                    <a:pos x="0" y="662"/>
                  </a:cxn>
                  <a:cxn ang="0">
                    <a:pos x="23" y="827"/>
                  </a:cxn>
                  <a:cxn ang="0">
                    <a:pos x="80" y="980"/>
                  </a:cxn>
                  <a:cxn ang="0">
                    <a:pos x="173" y="1107"/>
                  </a:cxn>
                  <a:cxn ang="0">
                    <a:pos x="292" y="1212"/>
                  </a:cxn>
                  <a:cxn ang="0">
                    <a:pos x="437" y="1285"/>
                  </a:cxn>
                  <a:cxn ang="0">
                    <a:pos x="595" y="1322"/>
                  </a:cxn>
                  <a:cxn ang="0">
                    <a:pos x="765" y="1320"/>
                  </a:cxn>
                  <a:cxn ang="0">
                    <a:pos x="922" y="1275"/>
                  </a:cxn>
                  <a:cxn ang="0">
                    <a:pos x="1060" y="1195"/>
                  </a:cxn>
                  <a:cxn ang="0">
                    <a:pos x="1175" y="1085"/>
                  </a:cxn>
                  <a:cxn ang="0">
                    <a:pos x="1262" y="950"/>
                  </a:cxn>
                  <a:cxn ang="0">
                    <a:pos x="1315" y="797"/>
                  </a:cxn>
                  <a:cxn ang="0">
                    <a:pos x="1300" y="662"/>
                  </a:cxn>
                  <a:cxn ang="0">
                    <a:pos x="1280" y="505"/>
                  </a:cxn>
                  <a:cxn ang="0">
                    <a:pos x="1225" y="360"/>
                  </a:cxn>
                  <a:cxn ang="0">
                    <a:pos x="1135" y="235"/>
                  </a:cxn>
                  <a:cxn ang="0">
                    <a:pos x="1020" y="135"/>
                  </a:cxn>
                  <a:cxn ang="0">
                    <a:pos x="882" y="65"/>
                  </a:cxn>
                  <a:cxn ang="0">
                    <a:pos x="730" y="30"/>
                  </a:cxn>
                  <a:cxn ang="0">
                    <a:pos x="567" y="33"/>
                  </a:cxn>
                  <a:cxn ang="0">
                    <a:pos x="417" y="78"/>
                  </a:cxn>
                  <a:cxn ang="0">
                    <a:pos x="283" y="153"/>
                  </a:cxn>
                  <a:cxn ang="0">
                    <a:pos x="173" y="258"/>
                  </a:cxn>
                  <a:cxn ang="0">
                    <a:pos x="90" y="387"/>
                  </a:cxn>
                  <a:cxn ang="0">
                    <a:pos x="43" y="535"/>
                  </a:cxn>
                  <a:cxn ang="0">
                    <a:pos x="28" y="697"/>
                  </a:cxn>
                  <a:cxn ang="0">
                    <a:pos x="58" y="852"/>
                  </a:cxn>
                  <a:cxn ang="0">
                    <a:pos x="120" y="992"/>
                  </a:cxn>
                  <a:cxn ang="0">
                    <a:pos x="215" y="1112"/>
                  </a:cxn>
                  <a:cxn ang="0">
                    <a:pos x="335" y="1207"/>
                  </a:cxn>
                  <a:cxn ang="0">
                    <a:pos x="475" y="1272"/>
                  </a:cxn>
                  <a:cxn ang="0">
                    <a:pos x="632" y="1297"/>
                  </a:cxn>
                  <a:cxn ang="0">
                    <a:pos x="792" y="1285"/>
                  </a:cxn>
                  <a:cxn ang="0">
                    <a:pos x="940" y="1237"/>
                  </a:cxn>
                  <a:cxn ang="0">
                    <a:pos x="1070" y="1155"/>
                  </a:cxn>
                  <a:cxn ang="0">
                    <a:pos x="1175" y="1045"/>
                  </a:cxn>
                  <a:cxn ang="0">
                    <a:pos x="1252" y="910"/>
                  </a:cxn>
                  <a:cxn ang="0">
                    <a:pos x="1292" y="760"/>
                  </a:cxn>
                </a:cxnLst>
                <a:rect l="0" t="0" r="r" b="b"/>
                <a:pathLst>
                  <a:path w="1327" h="1325">
                    <a:moveTo>
                      <a:pt x="1327" y="662"/>
                    </a:moveTo>
                    <a:lnTo>
                      <a:pt x="1325" y="627"/>
                    </a:lnTo>
                    <a:lnTo>
                      <a:pt x="1325" y="595"/>
                    </a:lnTo>
                    <a:lnTo>
                      <a:pt x="1320" y="562"/>
                    </a:lnTo>
                    <a:lnTo>
                      <a:pt x="1315" y="530"/>
                    </a:lnTo>
                    <a:lnTo>
                      <a:pt x="1307" y="497"/>
                    </a:lnTo>
                    <a:lnTo>
                      <a:pt x="1297" y="467"/>
                    </a:lnTo>
                    <a:lnTo>
                      <a:pt x="1287" y="435"/>
                    </a:lnTo>
                    <a:lnTo>
                      <a:pt x="1275" y="405"/>
                    </a:lnTo>
                    <a:lnTo>
                      <a:pt x="1262" y="375"/>
                    </a:lnTo>
                    <a:lnTo>
                      <a:pt x="1247" y="348"/>
                    </a:lnTo>
                    <a:lnTo>
                      <a:pt x="1230" y="318"/>
                    </a:lnTo>
                    <a:lnTo>
                      <a:pt x="1215" y="293"/>
                    </a:lnTo>
                    <a:lnTo>
                      <a:pt x="1195" y="268"/>
                    </a:lnTo>
                    <a:lnTo>
                      <a:pt x="1175" y="240"/>
                    </a:lnTo>
                    <a:lnTo>
                      <a:pt x="1155" y="218"/>
                    </a:lnTo>
                    <a:lnTo>
                      <a:pt x="1132" y="193"/>
                    </a:lnTo>
                    <a:lnTo>
                      <a:pt x="1110" y="173"/>
                    </a:lnTo>
                    <a:lnTo>
                      <a:pt x="1085" y="150"/>
                    </a:lnTo>
                    <a:lnTo>
                      <a:pt x="1060" y="133"/>
                    </a:lnTo>
                    <a:lnTo>
                      <a:pt x="1035" y="113"/>
                    </a:lnTo>
                    <a:lnTo>
                      <a:pt x="1007" y="95"/>
                    </a:lnTo>
                    <a:lnTo>
                      <a:pt x="980" y="80"/>
                    </a:lnTo>
                    <a:lnTo>
                      <a:pt x="950" y="65"/>
                    </a:lnTo>
                    <a:lnTo>
                      <a:pt x="922" y="53"/>
                    </a:lnTo>
                    <a:lnTo>
                      <a:pt x="892" y="40"/>
                    </a:lnTo>
                    <a:lnTo>
                      <a:pt x="860" y="30"/>
                    </a:lnTo>
                    <a:lnTo>
                      <a:pt x="830" y="20"/>
                    </a:lnTo>
                    <a:lnTo>
                      <a:pt x="797" y="13"/>
                    </a:lnTo>
                    <a:lnTo>
                      <a:pt x="765" y="8"/>
                    </a:lnTo>
                    <a:lnTo>
                      <a:pt x="732" y="3"/>
                    </a:lnTo>
                    <a:lnTo>
                      <a:pt x="697" y="0"/>
                    </a:lnTo>
                    <a:lnTo>
                      <a:pt x="665" y="0"/>
                    </a:lnTo>
                    <a:lnTo>
                      <a:pt x="630" y="0"/>
                    </a:lnTo>
                    <a:lnTo>
                      <a:pt x="595" y="3"/>
                    </a:lnTo>
                    <a:lnTo>
                      <a:pt x="562" y="8"/>
                    </a:lnTo>
                    <a:lnTo>
                      <a:pt x="530" y="13"/>
                    </a:lnTo>
                    <a:lnTo>
                      <a:pt x="497" y="20"/>
                    </a:lnTo>
                    <a:lnTo>
                      <a:pt x="467" y="30"/>
                    </a:lnTo>
                    <a:lnTo>
                      <a:pt x="437" y="40"/>
                    </a:lnTo>
                    <a:lnTo>
                      <a:pt x="405" y="53"/>
                    </a:lnTo>
                    <a:lnTo>
                      <a:pt x="377" y="65"/>
                    </a:lnTo>
                    <a:lnTo>
                      <a:pt x="347" y="80"/>
                    </a:lnTo>
                    <a:lnTo>
                      <a:pt x="320" y="95"/>
                    </a:lnTo>
                    <a:lnTo>
                      <a:pt x="292" y="113"/>
                    </a:lnTo>
                    <a:lnTo>
                      <a:pt x="268" y="133"/>
                    </a:lnTo>
                    <a:lnTo>
                      <a:pt x="243" y="150"/>
                    </a:lnTo>
                    <a:lnTo>
                      <a:pt x="218" y="173"/>
                    </a:lnTo>
                    <a:lnTo>
                      <a:pt x="198" y="193"/>
                    </a:lnTo>
                    <a:lnTo>
                      <a:pt x="173" y="218"/>
                    </a:lnTo>
                    <a:lnTo>
                      <a:pt x="153" y="240"/>
                    </a:lnTo>
                    <a:lnTo>
                      <a:pt x="133" y="268"/>
                    </a:lnTo>
                    <a:lnTo>
                      <a:pt x="115" y="293"/>
                    </a:lnTo>
                    <a:lnTo>
                      <a:pt x="98" y="318"/>
                    </a:lnTo>
                    <a:lnTo>
                      <a:pt x="80" y="348"/>
                    </a:lnTo>
                    <a:lnTo>
                      <a:pt x="68" y="375"/>
                    </a:lnTo>
                    <a:lnTo>
                      <a:pt x="53" y="405"/>
                    </a:lnTo>
                    <a:lnTo>
                      <a:pt x="43" y="435"/>
                    </a:lnTo>
                    <a:lnTo>
                      <a:pt x="30" y="467"/>
                    </a:lnTo>
                    <a:lnTo>
                      <a:pt x="23" y="497"/>
                    </a:lnTo>
                    <a:lnTo>
                      <a:pt x="15" y="530"/>
                    </a:lnTo>
                    <a:lnTo>
                      <a:pt x="10" y="562"/>
                    </a:lnTo>
                    <a:lnTo>
                      <a:pt x="5" y="595"/>
                    </a:lnTo>
                    <a:lnTo>
                      <a:pt x="3" y="627"/>
                    </a:lnTo>
                    <a:lnTo>
                      <a:pt x="0" y="662"/>
                    </a:lnTo>
                    <a:lnTo>
                      <a:pt x="3" y="697"/>
                    </a:lnTo>
                    <a:lnTo>
                      <a:pt x="5" y="732"/>
                    </a:lnTo>
                    <a:lnTo>
                      <a:pt x="10" y="765"/>
                    </a:lnTo>
                    <a:lnTo>
                      <a:pt x="15" y="797"/>
                    </a:lnTo>
                    <a:lnTo>
                      <a:pt x="23" y="827"/>
                    </a:lnTo>
                    <a:lnTo>
                      <a:pt x="30" y="860"/>
                    </a:lnTo>
                    <a:lnTo>
                      <a:pt x="43" y="890"/>
                    </a:lnTo>
                    <a:lnTo>
                      <a:pt x="53" y="920"/>
                    </a:lnTo>
                    <a:lnTo>
                      <a:pt x="68" y="950"/>
                    </a:lnTo>
                    <a:lnTo>
                      <a:pt x="80" y="980"/>
                    </a:lnTo>
                    <a:lnTo>
                      <a:pt x="98" y="1007"/>
                    </a:lnTo>
                    <a:lnTo>
                      <a:pt x="115" y="1032"/>
                    </a:lnTo>
                    <a:lnTo>
                      <a:pt x="133" y="1060"/>
                    </a:lnTo>
                    <a:lnTo>
                      <a:pt x="153" y="1085"/>
                    </a:lnTo>
                    <a:lnTo>
                      <a:pt x="173" y="1107"/>
                    </a:lnTo>
                    <a:lnTo>
                      <a:pt x="198" y="1132"/>
                    </a:lnTo>
                    <a:lnTo>
                      <a:pt x="218" y="1155"/>
                    </a:lnTo>
                    <a:lnTo>
                      <a:pt x="243" y="1175"/>
                    </a:lnTo>
                    <a:lnTo>
                      <a:pt x="268" y="1195"/>
                    </a:lnTo>
                    <a:lnTo>
                      <a:pt x="292" y="1212"/>
                    </a:lnTo>
                    <a:lnTo>
                      <a:pt x="320" y="1230"/>
                    </a:lnTo>
                    <a:lnTo>
                      <a:pt x="347" y="1247"/>
                    </a:lnTo>
                    <a:lnTo>
                      <a:pt x="377" y="1260"/>
                    </a:lnTo>
                    <a:lnTo>
                      <a:pt x="405" y="1275"/>
                    </a:lnTo>
                    <a:lnTo>
                      <a:pt x="437" y="1285"/>
                    </a:lnTo>
                    <a:lnTo>
                      <a:pt x="467" y="1297"/>
                    </a:lnTo>
                    <a:lnTo>
                      <a:pt x="497" y="1305"/>
                    </a:lnTo>
                    <a:lnTo>
                      <a:pt x="530" y="1312"/>
                    </a:lnTo>
                    <a:lnTo>
                      <a:pt x="562" y="1320"/>
                    </a:lnTo>
                    <a:lnTo>
                      <a:pt x="595" y="1322"/>
                    </a:lnTo>
                    <a:lnTo>
                      <a:pt x="630" y="1325"/>
                    </a:lnTo>
                    <a:lnTo>
                      <a:pt x="665" y="1325"/>
                    </a:lnTo>
                    <a:lnTo>
                      <a:pt x="697" y="1325"/>
                    </a:lnTo>
                    <a:lnTo>
                      <a:pt x="732" y="1322"/>
                    </a:lnTo>
                    <a:lnTo>
                      <a:pt x="765" y="1320"/>
                    </a:lnTo>
                    <a:lnTo>
                      <a:pt x="797" y="1312"/>
                    </a:lnTo>
                    <a:lnTo>
                      <a:pt x="830" y="1305"/>
                    </a:lnTo>
                    <a:lnTo>
                      <a:pt x="860" y="1297"/>
                    </a:lnTo>
                    <a:lnTo>
                      <a:pt x="892" y="1285"/>
                    </a:lnTo>
                    <a:lnTo>
                      <a:pt x="922" y="1275"/>
                    </a:lnTo>
                    <a:lnTo>
                      <a:pt x="950" y="1260"/>
                    </a:lnTo>
                    <a:lnTo>
                      <a:pt x="980" y="1247"/>
                    </a:lnTo>
                    <a:lnTo>
                      <a:pt x="1007" y="1230"/>
                    </a:lnTo>
                    <a:lnTo>
                      <a:pt x="1035" y="1212"/>
                    </a:lnTo>
                    <a:lnTo>
                      <a:pt x="1060" y="1195"/>
                    </a:lnTo>
                    <a:lnTo>
                      <a:pt x="1085" y="1175"/>
                    </a:lnTo>
                    <a:lnTo>
                      <a:pt x="1110" y="1155"/>
                    </a:lnTo>
                    <a:lnTo>
                      <a:pt x="1132" y="1132"/>
                    </a:lnTo>
                    <a:lnTo>
                      <a:pt x="1155" y="1107"/>
                    </a:lnTo>
                    <a:lnTo>
                      <a:pt x="1175" y="1085"/>
                    </a:lnTo>
                    <a:lnTo>
                      <a:pt x="1195" y="1060"/>
                    </a:lnTo>
                    <a:lnTo>
                      <a:pt x="1215" y="1032"/>
                    </a:lnTo>
                    <a:lnTo>
                      <a:pt x="1230" y="1007"/>
                    </a:lnTo>
                    <a:lnTo>
                      <a:pt x="1247" y="980"/>
                    </a:lnTo>
                    <a:lnTo>
                      <a:pt x="1262" y="950"/>
                    </a:lnTo>
                    <a:lnTo>
                      <a:pt x="1275" y="920"/>
                    </a:lnTo>
                    <a:lnTo>
                      <a:pt x="1287" y="890"/>
                    </a:lnTo>
                    <a:lnTo>
                      <a:pt x="1297" y="860"/>
                    </a:lnTo>
                    <a:lnTo>
                      <a:pt x="1307" y="827"/>
                    </a:lnTo>
                    <a:lnTo>
                      <a:pt x="1315" y="797"/>
                    </a:lnTo>
                    <a:lnTo>
                      <a:pt x="1320" y="765"/>
                    </a:lnTo>
                    <a:lnTo>
                      <a:pt x="1325" y="732"/>
                    </a:lnTo>
                    <a:lnTo>
                      <a:pt x="1325" y="697"/>
                    </a:lnTo>
                    <a:lnTo>
                      <a:pt x="1327" y="662"/>
                    </a:lnTo>
                    <a:close/>
                    <a:moveTo>
                      <a:pt x="1300" y="662"/>
                    </a:moveTo>
                    <a:lnTo>
                      <a:pt x="1300" y="630"/>
                    </a:lnTo>
                    <a:lnTo>
                      <a:pt x="1297" y="597"/>
                    </a:lnTo>
                    <a:lnTo>
                      <a:pt x="1292" y="565"/>
                    </a:lnTo>
                    <a:lnTo>
                      <a:pt x="1287" y="535"/>
                    </a:lnTo>
                    <a:lnTo>
                      <a:pt x="1280" y="505"/>
                    </a:lnTo>
                    <a:lnTo>
                      <a:pt x="1272" y="472"/>
                    </a:lnTo>
                    <a:lnTo>
                      <a:pt x="1262" y="442"/>
                    </a:lnTo>
                    <a:lnTo>
                      <a:pt x="1252" y="415"/>
                    </a:lnTo>
                    <a:lnTo>
                      <a:pt x="1237" y="387"/>
                    </a:lnTo>
                    <a:lnTo>
                      <a:pt x="1225" y="360"/>
                    </a:lnTo>
                    <a:lnTo>
                      <a:pt x="1210" y="333"/>
                    </a:lnTo>
                    <a:lnTo>
                      <a:pt x="1192" y="308"/>
                    </a:lnTo>
                    <a:lnTo>
                      <a:pt x="1175" y="283"/>
                    </a:lnTo>
                    <a:lnTo>
                      <a:pt x="1155" y="258"/>
                    </a:lnTo>
                    <a:lnTo>
                      <a:pt x="1135" y="235"/>
                    </a:lnTo>
                    <a:lnTo>
                      <a:pt x="1115" y="213"/>
                    </a:lnTo>
                    <a:lnTo>
                      <a:pt x="1092" y="193"/>
                    </a:lnTo>
                    <a:lnTo>
                      <a:pt x="1070" y="173"/>
                    </a:lnTo>
                    <a:lnTo>
                      <a:pt x="1045" y="153"/>
                    </a:lnTo>
                    <a:lnTo>
                      <a:pt x="1020" y="135"/>
                    </a:lnTo>
                    <a:lnTo>
                      <a:pt x="995" y="118"/>
                    </a:lnTo>
                    <a:lnTo>
                      <a:pt x="967" y="103"/>
                    </a:lnTo>
                    <a:lnTo>
                      <a:pt x="940" y="88"/>
                    </a:lnTo>
                    <a:lnTo>
                      <a:pt x="912" y="78"/>
                    </a:lnTo>
                    <a:lnTo>
                      <a:pt x="882" y="65"/>
                    </a:lnTo>
                    <a:lnTo>
                      <a:pt x="852" y="55"/>
                    </a:lnTo>
                    <a:lnTo>
                      <a:pt x="822" y="48"/>
                    </a:lnTo>
                    <a:lnTo>
                      <a:pt x="792" y="40"/>
                    </a:lnTo>
                    <a:lnTo>
                      <a:pt x="760" y="33"/>
                    </a:lnTo>
                    <a:lnTo>
                      <a:pt x="730" y="30"/>
                    </a:lnTo>
                    <a:lnTo>
                      <a:pt x="697" y="28"/>
                    </a:lnTo>
                    <a:lnTo>
                      <a:pt x="665" y="25"/>
                    </a:lnTo>
                    <a:lnTo>
                      <a:pt x="632" y="28"/>
                    </a:lnTo>
                    <a:lnTo>
                      <a:pt x="600" y="30"/>
                    </a:lnTo>
                    <a:lnTo>
                      <a:pt x="567" y="33"/>
                    </a:lnTo>
                    <a:lnTo>
                      <a:pt x="537" y="40"/>
                    </a:lnTo>
                    <a:lnTo>
                      <a:pt x="505" y="48"/>
                    </a:lnTo>
                    <a:lnTo>
                      <a:pt x="475" y="55"/>
                    </a:lnTo>
                    <a:lnTo>
                      <a:pt x="445" y="65"/>
                    </a:lnTo>
                    <a:lnTo>
                      <a:pt x="417" y="78"/>
                    </a:lnTo>
                    <a:lnTo>
                      <a:pt x="387" y="88"/>
                    </a:lnTo>
                    <a:lnTo>
                      <a:pt x="360" y="103"/>
                    </a:lnTo>
                    <a:lnTo>
                      <a:pt x="335" y="118"/>
                    </a:lnTo>
                    <a:lnTo>
                      <a:pt x="307" y="135"/>
                    </a:lnTo>
                    <a:lnTo>
                      <a:pt x="283" y="153"/>
                    </a:lnTo>
                    <a:lnTo>
                      <a:pt x="260" y="173"/>
                    </a:lnTo>
                    <a:lnTo>
                      <a:pt x="235" y="193"/>
                    </a:lnTo>
                    <a:lnTo>
                      <a:pt x="215" y="213"/>
                    </a:lnTo>
                    <a:lnTo>
                      <a:pt x="193" y="235"/>
                    </a:lnTo>
                    <a:lnTo>
                      <a:pt x="173" y="258"/>
                    </a:lnTo>
                    <a:lnTo>
                      <a:pt x="155" y="283"/>
                    </a:lnTo>
                    <a:lnTo>
                      <a:pt x="138" y="308"/>
                    </a:lnTo>
                    <a:lnTo>
                      <a:pt x="120" y="333"/>
                    </a:lnTo>
                    <a:lnTo>
                      <a:pt x="105" y="360"/>
                    </a:lnTo>
                    <a:lnTo>
                      <a:pt x="90" y="387"/>
                    </a:lnTo>
                    <a:lnTo>
                      <a:pt x="78" y="415"/>
                    </a:lnTo>
                    <a:lnTo>
                      <a:pt x="65" y="442"/>
                    </a:lnTo>
                    <a:lnTo>
                      <a:pt x="58" y="472"/>
                    </a:lnTo>
                    <a:lnTo>
                      <a:pt x="48" y="505"/>
                    </a:lnTo>
                    <a:lnTo>
                      <a:pt x="43" y="535"/>
                    </a:lnTo>
                    <a:lnTo>
                      <a:pt x="35" y="565"/>
                    </a:lnTo>
                    <a:lnTo>
                      <a:pt x="30" y="597"/>
                    </a:lnTo>
                    <a:lnTo>
                      <a:pt x="28" y="630"/>
                    </a:lnTo>
                    <a:lnTo>
                      <a:pt x="28" y="662"/>
                    </a:lnTo>
                    <a:lnTo>
                      <a:pt x="28" y="697"/>
                    </a:lnTo>
                    <a:lnTo>
                      <a:pt x="30" y="727"/>
                    </a:lnTo>
                    <a:lnTo>
                      <a:pt x="35" y="760"/>
                    </a:lnTo>
                    <a:lnTo>
                      <a:pt x="43" y="792"/>
                    </a:lnTo>
                    <a:lnTo>
                      <a:pt x="48" y="822"/>
                    </a:lnTo>
                    <a:lnTo>
                      <a:pt x="58" y="852"/>
                    </a:lnTo>
                    <a:lnTo>
                      <a:pt x="65" y="882"/>
                    </a:lnTo>
                    <a:lnTo>
                      <a:pt x="78" y="910"/>
                    </a:lnTo>
                    <a:lnTo>
                      <a:pt x="90" y="940"/>
                    </a:lnTo>
                    <a:lnTo>
                      <a:pt x="105" y="967"/>
                    </a:lnTo>
                    <a:lnTo>
                      <a:pt x="120" y="992"/>
                    </a:lnTo>
                    <a:lnTo>
                      <a:pt x="138" y="1017"/>
                    </a:lnTo>
                    <a:lnTo>
                      <a:pt x="155" y="1045"/>
                    </a:lnTo>
                    <a:lnTo>
                      <a:pt x="173" y="1067"/>
                    </a:lnTo>
                    <a:lnTo>
                      <a:pt x="193" y="1090"/>
                    </a:lnTo>
                    <a:lnTo>
                      <a:pt x="215" y="1112"/>
                    </a:lnTo>
                    <a:lnTo>
                      <a:pt x="235" y="1135"/>
                    </a:lnTo>
                    <a:lnTo>
                      <a:pt x="260" y="1155"/>
                    </a:lnTo>
                    <a:lnTo>
                      <a:pt x="283" y="1172"/>
                    </a:lnTo>
                    <a:lnTo>
                      <a:pt x="307" y="1190"/>
                    </a:lnTo>
                    <a:lnTo>
                      <a:pt x="335" y="1207"/>
                    </a:lnTo>
                    <a:lnTo>
                      <a:pt x="360" y="1222"/>
                    </a:lnTo>
                    <a:lnTo>
                      <a:pt x="387" y="1237"/>
                    </a:lnTo>
                    <a:lnTo>
                      <a:pt x="417" y="1250"/>
                    </a:lnTo>
                    <a:lnTo>
                      <a:pt x="445" y="1262"/>
                    </a:lnTo>
                    <a:lnTo>
                      <a:pt x="475" y="1272"/>
                    </a:lnTo>
                    <a:lnTo>
                      <a:pt x="505" y="1280"/>
                    </a:lnTo>
                    <a:lnTo>
                      <a:pt x="537" y="1285"/>
                    </a:lnTo>
                    <a:lnTo>
                      <a:pt x="567" y="1292"/>
                    </a:lnTo>
                    <a:lnTo>
                      <a:pt x="600" y="1297"/>
                    </a:lnTo>
                    <a:lnTo>
                      <a:pt x="632" y="1297"/>
                    </a:lnTo>
                    <a:lnTo>
                      <a:pt x="665" y="1300"/>
                    </a:lnTo>
                    <a:lnTo>
                      <a:pt x="697" y="1297"/>
                    </a:lnTo>
                    <a:lnTo>
                      <a:pt x="730" y="1297"/>
                    </a:lnTo>
                    <a:lnTo>
                      <a:pt x="760" y="1292"/>
                    </a:lnTo>
                    <a:lnTo>
                      <a:pt x="792" y="1285"/>
                    </a:lnTo>
                    <a:lnTo>
                      <a:pt x="822" y="1280"/>
                    </a:lnTo>
                    <a:lnTo>
                      <a:pt x="852" y="1272"/>
                    </a:lnTo>
                    <a:lnTo>
                      <a:pt x="882" y="1262"/>
                    </a:lnTo>
                    <a:lnTo>
                      <a:pt x="912" y="1250"/>
                    </a:lnTo>
                    <a:lnTo>
                      <a:pt x="940" y="1237"/>
                    </a:lnTo>
                    <a:lnTo>
                      <a:pt x="967" y="1222"/>
                    </a:lnTo>
                    <a:lnTo>
                      <a:pt x="995" y="1207"/>
                    </a:lnTo>
                    <a:lnTo>
                      <a:pt x="1020" y="1190"/>
                    </a:lnTo>
                    <a:lnTo>
                      <a:pt x="1045" y="1172"/>
                    </a:lnTo>
                    <a:lnTo>
                      <a:pt x="1070" y="1155"/>
                    </a:lnTo>
                    <a:lnTo>
                      <a:pt x="1092" y="1135"/>
                    </a:lnTo>
                    <a:lnTo>
                      <a:pt x="1115" y="1112"/>
                    </a:lnTo>
                    <a:lnTo>
                      <a:pt x="1135" y="1090"/>
                    </a:lnTo>
                    <a:lnTo>
                      <a:pt x="1155" y="1067"/>
                    </a:lnTo>
                    <a:lnTo>
                      <a:pt x="1175" y="1045"/>
                    </a:lnTo>
                    <a:lnTo>
                      <a:pt x="1192" y="1017"/>
                    </a:lnTo>
                    <a:lnTo>
                      <a:pt x="1210" y="992"/>
                    </a:lnTo>
                    <a:lnTo>
                      <a:pt x="1225" y="967"/>
                    </a:lnTo>
                    <a:lnTo>
                      <a:pt x="1237" y="940"/>
                    </a:lnTo>
                    <a:lnTo>
                      <a:pt x="1252" y="910"/>
                    </a:lnTo>
                    <a:lnTo>
                      <a:pt x="1262" y="882"/>
                    </a:lnTo>
                    <a:lnTo>
                      <a:pt x="1272" y="852"/>
                    </a:lnTo>
                    <a:lnTo>
                      <a:pt x="1280" y="822"/>
                    </a:lnTo>
                    <a:lnTo>
                      <a:pt x="1287" y="792"/>
                    </a:lnTo>
                    <a:lnTo>
                      <a:pt x="1292" y="760"/>
                    </a:lnTo>
                    <a:lnTo>
                      <a:pt x="1297" y="727"/>
                    </a:lnTo>
                    <a:lnTo>
                      <a:pt x="1300" y="697"/>
                    </a:lnTo>
                    <a:lnTo>
                      <a:pt x="1300" y="662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62">
                <a:extLst>
                  <a:ext uri="{FF2B5EF4-FFF2-40B4-BE49-F238E27FC236}">
                    <a16:creationId xmlns:a16="http://schemas.microsoft.com/office/drawing/2014/main" id="{1A3E877A-A7DB-4BD8-BC51-57B5DC478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447" y="914773"/>
                <a:ext cx="614458" cy="598760"/>
              </a:xfrm>
              <a:custGeom>
                <a:avLst/>
                <a:gdLst/>
                <a:ahLst/>
                <a:cxnLst>
                  <a:cxn ang="0">
                    <a:pos x="1259" y="510"/>
                  </a:cxn>
                  <a:cxn ang="0">
                    <a:pos x="1209" y="362"/>
                  </a:cxn>
                  <a:cxn ang="0">
                    <a:pos x="1127" y="233"/>
                  </a:cxn>
                  <a:cxn ang="0">
                    <a:pos x="1017" y="128"/>
                  </a:cxn>
                  <a:cxn ang="0">
                    <a:pos x="884" y="53"/>
                  </a:cxn>
                  <a:cxn ang="0">
                    <a:pos x="732" y="8"/>
                  </a:cxn>
                  <a:cxn ang="0">
                    <a:pos x="572" y="5"/>
                  </a:cxn>
                  <a:cxn ang="0">
                    <a:pos x="417" y="40"/>
                  </a:cxn>
                  <a:cxn ang="0">
                    <a:pos x="279" y="110"/>
                  </a:cxn>
                  <a:cxn ang="0">
                    <a:pos x="165" y="210"/>
                  </a:cxn>
                  <a:cxn ang="0">
                    <a:pos x="77" y="335"/>
                  </a:cxn>
                  <a:cxn ang="0">
                    <a:pos x="20" y="480"/>
                  </a:cxn>
                  <a:cxn ang="0">
                    <a:pos x="0" y="637"/>
                  </a:cxn>
                  <a:cxn ang="0">
                    <a:pos x="20" y="797"/>
                  </a:cxn>
                  <a:cxn ang="0">
                    <a:pos x="77" y="942"/>
                  </a:cxn>
                  <a:cxn ang="0">
                    <a:pos x="165" y="1065"/>
                  </a:cxn>
                  <a:cxn ang="0">
                    <a:pos x="279" y="1165"/>
                  </a:cxn>
                  <a:cxn ang="0">
                    <a:pos x="417" y="1237"/>
                  </a:cxn>
                  <a:cxn ang="0">
                    <a:pos x="572" y="1272"/>
                  </a:cxn>
                  <a:cxn ang="0">
                    <a:pos x="732" y="1267"/>
                  </a:cxn>
                  <a:cxn ang="0">
                    <a:pos x="884" y="1225"/>
                  </a:cxn>
                  <a:cxn ang="0">
                    <a:pos x="1017" y="1147"/>
                  </a:cxn>
                  <a:cxn ang="0">
                    <a:pos x="1127" y="1042"/>
                  </a:cxn>
                  <a:cxn ang="0">
                    <a:pos x="1209" y="915"/>
                  </a:cxn>
                  <a:cxn ang="0">
                    <a:pos x="1259" y="767"/>
                  </a:cxn>
                  <a:cxn ang="0">
                    <a:pos x="1247" y="637"/>
                  </a:cxn>
                  <a:cxn ang="0">
                    <a:pos x="1227" y="485"/>
                  </a:cxn>
                  <a:cxn ang="0">
                    <a:pos x="1172" y="347"/>
                  </a:cxn>
                  <a:cxn ang="0">
                    <a:pos x="1087" y="228"/>
                  </a:cxn>
                  <a:cxn ang="0">
                    <a:pos x="977" y="133"/>
                  </a:cxn>
                  <a:cxn ang="0">
                    <a:pos x="844" y="65"/>
                  </a:cxn>
                  <a:cxn ang="0">
                    <a:pos x="699" y="30"/>
                  </a:cxn>
                  <a:cxn ang="0">
                    <a:pos x="544" y="35"/>
                  </a:cxn>
                  <a:cxn ang="0">
                    <a:pos x="399" y="75"/>
                  </a:cxn>
                  <a:cxn ang="0">
                    <a:pos x="272" y="150"/>
                  </a:cxn>
                  <a:cxn ang="0">
                    <a:pos x="165" y="250"/>
                  </a:cxn>
                  <a:cxn ang="0">
                    <a:pos x="87" y="372"/>
                  </a:cxn>
                  <a:cxn ang="0">
                    <a:pos x="40" y="515"/>
                  </a:cxn>
                  <a:cxn ang="0">
                    <a:pos x="27" y="670"/>
                  </a:cxn>
                  <a:cxn ang="0">
                    <a:pos x="55" y="820"/>
                  </a:cxn>
                  <a:cxn ang="0">
                    <a:pos x="115" y="955"/>
                  </a:cxn>
                  <a:cxn ang="0">
                    <a:pos x="205" y="1070"/>
                  </a:cxn>
                  <a:cxn ang="0">
                    <a:pos x="319" y="1160"/>
                  </a:cxn>
                  <a:cxn ang="0">
                    <a:pos x="454" y="1220"/>
                  </a:cxn>
                  <a:cxn ang="0">
                    <a:pos x="604" y="1247"/>
                  </a:cxn>
                  <a:cxn ang="0">
                    <a:pos x="759" y="1235"/>
                  </a:cxn>
                  <a:cxn ang="0">
                    <a:pos x="902" y="1187"/>
                  </a:cxn>
                  <a:cxn ang="0">
                    <a:pos x="1024" y="1110"/>
                  </a:cxn>
                  <a:cxn ang="0">
                    <a:pos x="1124" y="1002"/>
                  </a:cxn>
                  <a:cxn ang="0">
                    <a:pos x="1199" y="875"/>
                  </a:cxn>
                  <a:cxn ang="0">
                    <a:pos x="1239" y="730"/>
                  </a:cxn>
                </a:cxnLst>
                <a:rect l="0" t="0" r="r" b="b"/>
                <a:pathLst>
                  <a:path w="1272" h="1275">
                    <a:moveTo>
                      <a:pt x="1272" y="637"/>
                    </a:moveTo>
                    <a:lnTo>
                      <a:pt x="1272" y="605"/>
                    </a:lnTo>
                    <a:lnTo>
                      <a:pt x="1269" y="572"/>
                    </a:lnTo>
                    <a:lnTo>
                      <a:pt x="1264" y="540"/>
                    </a:lnTo>
                    <a:lnTo>
                      <a:pt x="1259" y="510"/>
                    </a:lnTo>
                    <a:lnTo>
                      <a:pt x="1252" y="480"/>
                    </a:lnTo>
                    <a:lnTo>
                      <a:pt x="1244" y="447"/>
                    </a:lnTo>
                    <a:lnTo>
                      <a:pt x="1234" y="417"/>
                    </a:lnTo>
                    <a:lnTo>
                      <a:pt x="1224" y="390"/>
                    </a:lnTo>
                    <a:lnTo>
                      <a:pt x="1209" y="362"/>
                    </a:lnTo>
                    <a:lnTo>
                      <a:pt x="1197" y="335"/>
                    </a:lnTo>
                    <a:lnTo>
                      <a:pt x="1182" y="308"/>
                    </a:lnTo>
                    <a:lnTo>
                      <a:pt x="1164" y="283"/>
                    </a:lnTo>
                    <a:lnTo>
                      <a:pt x="1147" y="258"/>
                    </a:lnTo>
                    <a:lnTo>
                      <a:pt x="1127" y="233"/>
                    </a:lnTo>
                    <a:lnTo>
                      <a:pt x="1107" y="210"/>
                    </a:lnTo>
                    <a:lnTo>
                      <a:pt x="1087" y="188"/>
                    </a:lnTo>
                    <a:lnTo>
                      <a:pt x="1064" y="168"/>
                    </a:lnTo>
                    <a:lnTo>
                      <a:pt x="1042" y="148"/>
                    </a:lnTo>
                    <a:lnTo>
                      <a:pt x="1017" y="128"/>
                    </a:lnTo>
                    <a:lnTo>
                      <a:pt x="992" y="110"/>
                    </a:lnTo>
                    <a:lnTo>
                      <a:pt x="967" y="93"/>
                    </a:lnTo>
                    <a:lnTo>
                      <a:pt x="939" y="78"/>
                    </a:lnTo>
                    <a:lnTo>
                      <a:pt x="912" y="63"/>
                    </a:lnTo>
                    <a:lnTo>
                      <a:pt x="884" y="53"/>
                    </a:lnTo>
                    <a:lnTo>
                      <a:pt x="854" y="40"/>
                    </a:lnTo>
                    <a:lnTo>
                      <a:pt x="824" y="30"/>
                    </a:lnTo>
                    <a:lnTo>
                      <a:pt x="794" y="23"/>
                    </a:lnTo>
                    <a:lnTo>
                      <a:pt x="764" y="15"/>
                    </a:lnTo>
                    <a:lnTo>
                      <a:pt x="732" y="8"/>
                    </a:lnTo>
                    <a:lnTo>
                      <a:pt x="702" y="5"/>
                    </a:lnTo>
                    <a:lnTo>
                      <a:pt x="669" y="3"/>
                    </a:lnTo>
                    <a:lnTo>
                      <a:pt x="637" y="0"/>
                    </a:lnTo>
                    <a:lnTo>
                      <a:pt x="604" y="3"/>
                    </a:lnTo>
                    <a:lnTo>
                      <a:pt x="572" y="5"/>
                    </a:lnTo>
                    <a:lnTo>
                      <a:pt x="539" y="8"/>
                    </a:lnTo>
                    <a:lnTo>
                      <a:pt x="509" y="15"/>
                    </a:lnTo>
                    <a:lnTo>
                      <a:pt x="477" y="23"/>
                    </a:lnTo>
                    <a:lnTo>
                      <a:pt x="447" y="30"/>
                    </a:lnTo>
                    <a:lnTo>
                      <a:pt x="417" y="40"/>
                    </a:lnTo>
                    <a:lnTo>
                      <a:pt x="389" y="53"/>
                    </a:lnTo>
                    <a:lnTo>
                      <a:pt x="359" y="63"/>
                    </a:lnTo>
                    <a:lnTo>
                      <a:pt x="332" y="78"/>
                    </a:lnTo>
                    <a:lnTo>
                      <a:pt x="307" y="93"/>
                    </a:lnTo>
                    <a:lnTo>
                      <a:pt x="279" y="110"/>
                    </a:lnTo>
                    <a:lnTo>
                      <a:pt x="255" y="128"/>
                    </a:lnTo>
                    <a:lnTo>
                      <a:pt x="232" y="148"/>
                    </a:lnTo>
                    <a:lnTo>
                      <a:pt x="207" y="168"/>
                    </a:lnTo>
                    <a:lnTo>
                      <a:pt x="187" y="188"/>
                    </a:lnTo>
                    <a:lnTo>
                      <a:pt x="165" y="210"/>
                    </a:lnTo>
                    <a:lnTo>
                      <a:pt x="145" y="233"/>
                    </a:lnTo>
                    <a:lnTo>
                      <a:pt x="127" y="258"/>
                    </a:lnTo>
                    <a:lnTo>
                      <a:pt x="110" y="283"/>
                    </a:lnTo>
                    <a:lnTo>
                      <a:pt x="92" y="308"/>
                    </a:lnTo>
                    <a:lnTo>
                      <a:pt x="77" y="335"/>
                    </a:lnTo>
                    <a:lnTo>
                      <a:pt x="62" y="362"/>
                    </a:lnTo>
                    <a:lnTo>
                      <a:pt x="50" y="390"/>
                    </a:lnTo>
                    <a:lnTo>
                      <a:pt x="37" y="417"/>
                    </a:lnTo>
                    <a:lnTo>
                      <a:pt x="30" y="447"/>
                    </a:lnTo>
                    <a:lnTo>
                      <a:pt x="20" y="480"/>
                    </a:lnTo>
                    <a:lnTo>
                      <a:pt x="15" y="510"/>
                    </a:lnTo>
                    <a:lnTo>
                      <a:pt x="7" y="540"/>
                    </a:lnTo>
                    <a:lnTo>
                      <a:pt x="2" y="572"/>
                    </a:lnTo>
                    <a:lnTo>
                      <a:pt x="0" y="605"/>
                    </a:lnTo>
                    <a:lnTo>
                      <a:pt x="0" y="637"/>
                    </a:lnTo>
                    <a:lnTo>
                      <a:pt x="0" y="672"/>
                    </a:lnTo>
                    <a:lnTo>
                      <a:pt x="2" y="702"/>
                    </a:lnTo>
                    <a:lnTo>
                      <a:pt x="7" y="735"/>
                    </a:lnTo>
                    <a:lnTo>
                      <a:pt x="15" y="767"/>
                    </a:lnTo>
                    <a:lnTo>
                      <a:pt x="20" y="797"/>
                    </a:lnTo>
                    <a:lnTo>
                      <a:pt x="30" y="827"/>
                    </a:lnTo>
                    <a:lnTo>
                      <a:pt x="37" y="857"/>
                    </a:lnTo>
                    <a:lnTo>
                      <a:pt x="50" y="885"/>
                    </a:lnTo>
                    <a:lnTo>
                      <a:pt x="62" y="915"/>
                    </a:lnTo>
                    <a:lnTo>
                      <a:pt x="77" y="942"/>
                    </a:lnTo>
                    <a:lnTo>
                      <a:pt x="92" y="967"/>
                    </a:lnTo>
                    <a:lnTo>
                      <a:pt x="110" y="992"/>
                    </a:lnTo>
                    <a:lnTo>
                      <a:pt x="127" y="1020"/>
                    </a:lnTo>
                    <a:lnTo>
                      <a:pt x="145" y="1042"/>
                    </a:lnTo>
                    <a:lnTo>
                      <a:pt x="165" y="1065"/>
                    </a:lnTo>
                    <a:lnTo>
                      <a:pt x="187" y="1087"/>
                    </a:lnTo>
                    <a:lnTo>
                      <a:pt x="207" y="1110"/>
                    </a:lnTo>
                    <a:lnTo>
                      <a:pt x="232" y="1130"/>
                    </a:lnTo>
                    <a:lnTo>
                      <a:pt x="255" y="1147"/>
                    </a:lnTo>
                    <a:lnTo>
                      <a:pt x="279" y="1165"/>
                    </a:lnTo>
                    <a:lnTo>
                      <a:pt x="307" y="1182"/>
                    </a:lnTo>
                    <a:lnTo>
                      <a:pt x="332" y="1197"/>
                    </a:lnTo>
                    <a:lnTo>
                      <a:pt x="359" y="1212"/>
                    </a:lnTo>
                    <a:lnTo>
                      <a:pt x="389" y="1225"/>
                    </a:lnTo>
                    <a:lnTo>
                      <a:pt x="417" y="1237"/>
                    </a:lnTo>
                    <a:lnTo>
                      <a:pt x="447" y="1247"/>
                    </a:lnTo>
                    <a:lnTo>
                      <a:pt x="477" y="1255"/>
                    </a:lnTo>
                    <a:lnTo>
                      <a:pt x="509" y="1260"/>
                    </a:lnTo>
                    <a:lnTo>
                      <a:pt x="539" y="1267"/>
                    </a:lnTo>
                    <a:lnTo>
                      <a:pt x="572" y="1272"/>
                    </a:lnTo>
                    <a:lnTo>
                      <a:pt x="604" y="1272"/>
                    </a:lnTo>
                    <a:lnTo>
                      <a:pt x="637" y="1275"/>
                    </a:lnTo>
                    <a:lnTo>
                      <a:pt x="669" y="1272"/>
                    </a:lnTo>
                    <a:lnTo>
                      <a:pt x="702" y="1272"/>
                    </a:lnTo>
                    <a:lnTo>
                      <a:pt x="732" y="1267"/>
                    </a:lnTo>
                    <a:lnTo>
                      <a:pt x="764" y="1260"/>
                    </a:lnTo>
                    <a:lnTo>
                      <a:pt x="794" y="1255"/>
                    </a:lnTo>
                    <a:lnTo>
                      <a:pt x="824" y="1247"/>
                    </a:lnTo>
                    <a:lnTo>
                      <a:pt x="854" y="1237"/>
                    </a:lnTo>
                    <a:lnTo>
                      <a:pt x="884" y="1225"/>
                    </a:lnTo>
                    <a:lnTo>
                      <a:pt x="912" y="1212"/>
                    </a:lnTo>
                    <a:lnTo>
                      <a:pt x="939" y="1197"/>
                    </a:lnTo>
                    <a:lnTo>
                      <a:pt x="967" y="1182"/>
                    </a:lnTo>
                    <a:lnTo>
                      <a:pt x="992" y="1165"/>
                    </a:lnTo>
                    <a:lnTo>
                      <a:pt x="1017" y="1147"/>
                    </a:lnTo>
                    <a:lnTo>
                      <a:pt x="1042" y="1130"/>
                    </a:lnTo>
                    <a:lnTo>
                      <a:pt x="1064" y="1110"/>
                    </a:lnTo>
                    <a:lnTo>
                      <a:pt x="1087" y="1087"/>
                    </a:lnTo>
                    <a:lnTo>
                      <a:pt x="1107" y="1065"/>
                    </a:lnTo>
                    <a:lnTo>
                      <a:pt x="1127" y="1042"/>
                    </a:lnTo>
                    <a:lnTo>
                      <a:pt x="1147" y="1020"/>
                    </a:lnTo>
                    <a:lnTo>
                      <a:pt x="1164" y="992"/>
                    </a:lnTo>
                    <a:lnTo>
                      <a:pt x="1182" y="967"/>
                    </a:lnTo>
                    <a:lnTo>
                      <a:pt x="1197" y="942"/>
                    </a:lnTo>
                    <a:lnTo>
                      <a:pt x="1209" y="915"/>
                    </a:lnTo>
                    <a:lnTo>
                      <a:pt x="1224" y="885"/>
                    </a:lnTo>
                    <a:lnTo>
                      <a:pt x="1234" y="857"/>
                    </a:lnTo>
                    <a:lnTo>
                      <a:pt x="1244" y="827"/>
                    </a:lnTo>
                    <a:lnTo>
                      <a:pt x="1252" y="797"/>
                    </a:lnTo>
                    <a:lnTo>
                      <a:pt x="1259" y="767"/>
                    </a:lnTo>
                    <a:lnTo>
                      <a:pt x="1264" y="735"/>
                    </a:lnTo>
                    <a:lnTo>
                      <a:pt x="1269" y="702"/>
                    </a:lnTo>
                    <a:lnTo>
                      <a:pt x="1272" y="672"/>
                    </a:lnTo>
                    <a:lnTo>
                      <a:pt x="1272" y="637"/>
                    </a:lnTo>
                    <a:close/>
                    <a:moveTo>
                      <a:pt x="1247" y="637"/>
                    </a:moveTo>
                    <a:lnTo>
                      <a:pt x="1244" y="605"/>
                    </a:lnTo>
                    <a:lnTo>
                      <a:pt x="1244" y="575"/>
                    </a:lnTo>
                    <a:lnTo>
                      <a:pt x="1239" y="545"/>
                    </a:lnTo>
                    <a:lnTo>
                      <a:pt x="1234" y="515"/>
                    </a:lnTo>
                    <a:lnTo>
                      <a:pt x="1227" y="485"/>
                    </a:lnTo>
                    <a:lnTo>
                      <a:pt x="1219" y="457"/>
                    </a:lnTo>
                    <a:lnTo>
                      <a:pt x="1209" y="427"/>
                    </a:lnTo>
                    <a:lnTo>
                      <a:pt x="1199" y="400"/>
                    </a:lnTo>
                    <a:lnTo>
                      <a:pt x="1187" y="372"/>
                    </a:lnTo>
                    <a:lnTo>
                      <a:pt x="1172" y="347"/>
                    </a:lnTo>
                    <a:lnTo>
                      <a:pt x="1157" y="323"/>
                    </a:lnTo>
                    <a:lnTo>
                      <a:pt x="1142" y="298"/>
                    </a:lnTo>
                    <a:lnTo>
                      <a:pt x="1124" y="273"/>
                    </a:lnTo>
                    <a:lnTo>
                      <a:pt x="1107" y="250"/>
                    </a:lnTo>
                    <a:lnTo>
                      <a:pt x="1087" y="228"/>
                    </a:lnTo>
                    <a:lnTo>
                      <a:pt x="1067" y="208"/>
                    </a:lnTo>
                    <a:lnTo>
                      <a:pt x="1047" y="188"/>
                    </a:lnTo>
                    <a:lnTo>
                      <a:pt x="1024" y="168"/>
                    </a:lnTo>
                    <a:lnTo>
                      <a:pt x="999" y="150"/>
                    </a:lnTo>
                    <a:lnTo>
                      <a:pt x="977" y="133"/>
                    </a:lnTo>
                    <a:lnTo>
                      <a:pt x="952" y="118"/>
                    </a:lnTo>
                    <a:lnTo>
                      <a:pt x="927" y="103"/>
                    </a:lnTo>
                    <a:lnTo>
                      <a:pt x="902" y="88"/>
                    </a:lnTo>
                    <a:lnTo>
                      <a:pt x="872" y="75"/>
                    </a:lnTo>
                    <a:lnTo>
                      <a:pt x="844" y="65"/>
                    </a:lnTo>
                    <a:lnTo>
                      <a:pt x="817" y="55"/>
                    </a:lnTo>
                    <a:lnTo>
                      <a:pt x="789" y="48"/>
                    </a:lnTo>
                    <a:lnTo>
                      <a:pt x="759" y="40"/>
                    </a:lnTo>
                    <a:lnTo>
                      <a:pt x="729" y="35"/>
                    </a:lnTo>
                    <a:lnTo>
                      <a:pt x="699" y="30"/>
                    </a:lnTo>
                    <a:lnTo>
                      <a:pt x="667" y="28"/>
                    </a:lnTo>
                    <a:lnTo>
                      <a:pt x="637" y="28"/>
                    </a:lnTo>
                    <a:lnTo>
                      <a:pt x="604" y="28"/>
                    </a:lnTo>
                    <a:lnTo>
                      <a:pt x="574" y="30"/>
                    </a:lnTo>
                    <a:lnTo>
                      <a:pt x="544" y="35"/>
                    </a:lnTo>
                    <a:lnTo>
                      <a:pt x="514" y="40"/>
                    </a:lnTo>
                    <a:lnTo>
                      <a:pt x="484" y="48"/>
                    </a:lnTo>
                    <a:lnTo>
                      <a:pt x="454" y="55"/>
                    </a:lnTo>
                    <a:lnTo>
                      <a:pt x="427" y="65"/>
                    </a:lnTo>
                    <a:lnTo>
                      <a:pt x="399" y="75"/>
                    </a:lnTo>
                    <a:lnTo>
                      <a:pt x="372" y="88"/>
                    </a:lnTo>
                    <a:lnTo>
                      <a:pt x="347" y="103"/>
                    </a:lnTo>
                    <a:lnTo>
                      <a:pt x="319" y="118"/>
                    </a:lnTo>
                    <a:lnTo>
                      <a:pt x="294" y="133"/>
                    </a:lnTo>
                    <a:lnTo>
                      <a:pt x="272" y="150"/>
                    </a:lnTo>
                    <a:lnTo>
                      <a:pt x="250" y="168"/>
                    </a:lnTo>
                    <a:lnTo>
                      <a:pt x="227" y="188"/>
                    </a:lnTo>
                    <a:lnTo>
                      <a:pt x="205" y="208"/>
                    </a:lnTo>
                    <a:lnTo>
                      <a:pt x="185" y="228"/>
                    </a:lnTo>
                    <a:lnTo>
                      <a:pt x="165" y="250"/>
                    </a:lnTo>
                    <a:lnTo>
                      <a:pt x="147" y="273"/>
                    </a:lnTo>
                    <a:lnTo>
                      <a:pt x="130" y="298"/>
                    </a:lnTo>
                    <a:lnTo>
                      <a:pt x="115" y="323"/>
                    </a:lnTo>
                    <a:lnTo>
                      <a:pt x="100" y="347"/>
                    </a:lnTo>
                    <a:lnTo>
                      <a:pt x="87" y="372"/>
                    </a:lnTo>
                    <a:lnTo>
                      <a:pt x="75" y="400"/>
                    </a:lnTo>
                    <a:lnTo>
                      <a:pt x="62" y="427"/>
                    </a:lnTo>
                    <a:lnTo>
                      <a:pt x="55" y="457"/>
                    </a:lnTo>
                    <a:lnTo>
                      <a:pt x="47" y="485"/>
                    </a:lnTo>
                    <a:lnTo>
                      <a:pt x="40" y="515"/>
                    </a:lnTo>
                    <a:lnTo>
                      <a:pt x="35" y="545"/>
                    </a:lnTo>
                    <a:lnTo>
                      <a:pt x="30" y="575"/>
                    </a:lnTo>
                    <a:lnTo>
                      <a:pt x="27" y="605"/>
                    </a:lnTo>
                    <a:lnTo>
                      <a:pt x="25" y="637"/>
                    </a:lnTo>
                    <a:lnTo>
                      <a:pt x="27" y="670"/>
                    </a:lnTo>
                    <a:lnTo>
                      <a:pt x="30" y="700"/>
                    </a:lnTo>
                    <a:lnTo>
                      <a:pt x="35" y="730"/>
                    </a:lnTo>
                    <a:lnTo>
                      <a:pt x="40" y="760"/>
                    </a:lnTo>
                    <a:lnTo>
                      <a:pt x="47" y="790"/>
                    </a:lnTo>
                    <a:lnTo>
                      <a:pt x="55" y="820"/>
                    </a:lnTo>
                    <a:lnTo>
                      <a:pt x="62" y="847"/>
                    </a:lnTo>
                    <a:lnTo>
                      <a:pt x="75" y="875"/>
                    </a:lnTo>
                    <a:lnTo>
                      <a:pt x="87" y="902"/>
                    </a:lnTo>
                    <a:lnTo>
                      <a:pt x="100" y="927"/>
                    </a:lnTo>
                    <a:lnTo>
                      <a:pt x="115" y="955"/>
                    </a:lnTo>
                    <a:lnTo>
                      <a:pt x="130" y="977"/>
                    </a:lnTo>
                    <a:lnTo>
                      <a:pt x="147" y="1002"/>
                    </a:lnTo>
                    <a:lnTo>
                      <a:pt x="165" y="1025"/>
                    </a:lnTo>
                    <a:lnTo>
                      <a:pt x="185" y="1047"/>
                    </a:lnTo>
                    <a:lnTo>
                      <a:pt x="205" y="1070"/>
                    </a:lnTo>
                    <a:lnTo>
                      <a:pt x="227" y="1087"/>
                    </a:lnTo>
                    <a:lnTo>
                      <a:pt x="250" y="1110"/>
                    </a:lnTo>
                    <a:lnTo>
                      <a:pt x="272" y="1127"/>
                    </a:lnTo>
                    <a:lnTo>
                      <a:pt x="294" y="1145"/>
                    </a:lnTo>
                    <a:lnTo>
                      <a:pt x="319" y="1160"/>
                    </a:lnTo>
                    <a:lnTo>
                      <a:pt x="347" y="1175"/>
                    </a:lnTo>
                    <a:lnTo>
                      <a:pt x="372" y="1187"/>
                    </a:lnTo>
                    <a:lnTo>
                      <a:pt x="399" y="1200"/>
                    </a:lnTo>
                    <a:lnTo>
                      <a:pt x="427" y="1210"/>
                    </a:lnTo>
                    <a:lnTo>
                      <a:pt x="454" y="1220"/>
                    </a:lnTo>
                    <a:lnTo>
                      <a:pt x="484" y="1227"/>
                    </a:lnTo>
                    <a:lnTo>
                      <a:pt x="514" y="1235"/>
                    </a:lnTo>
                    <a:lnTo>
                      <a:pt x="544" y="1240"/>
                    </a:lnTo>
                    <a:lnTo>
                      <a:pt x="574" y="1245"/>
                    </a:lnTo>
                    <a:lnTo>
                      <a:pt x="604" y="1247"/>
                    </a:lnTo>
                    <a:lnTo>
                      <a:pt x="637" y="1247"/>
                    </a:lnTo>
                    <a:lnTo>
                      <a:pt x="667" y="1247"/>
                    </a:lnTo>
                    <a:lnTo>
                      <a:pt x="699" y="1245"/>
                    </a:lnTo>
                    <a:lnTo>
                      <a:pt x="729" y="1240"/>
                    </a:lnTo>
                    <a:lnTo>
                      <a:pt x="759" y="1235"/>
                    </a:lnTo>
                    <a:lnTo>
                      <a:pt x="789" y="1227"/>
                    </a:lnTo>
                    <a:lnTo>
                      <a:pt x="817" y="1220"/>
                    </a:lnTo>
                    <a:lnTo>
                      <a:pt x="844" y="1210"/>
                    </a:lnTo>
                    <a:lnTo>
                      <a:pt x="872" y="1200"/>
                    </a:lnTo>
                    <a:lnTo>
                      <a:pt x="902" y="1187"/>
                    </a:lnTo>
                    <a:lnTo>
                      <a:pt x="927" y="1175"/>
                    </a:lnTo>
                    <a:lnTo>
                      <a:pt x="952" y="1160"/>
                    </a:lnTo>
                    <a:lnTo>
                      <a:pt x="977" y="1145"/>
                    </a:lnTo>
                    <a:lnTo>
                      <a:pt x="999" y="1127"/>
                    </a:lnTo>
                    <a:lnTo>
                      <a:pt x="1024" y="1110"/>
                    </a:lnTo>
                    <a:lnTo>
                      <a:pt x="1047" y="1087"/>
                    </a:lnTo>
                    <a:lnTo>
                      <a:pt x="1067" y="1070"/>
                    </a:lnTo>
                    <a:lnTo>
                      <a:pt x="1087" y="1047"/>
                    </a:lnTo>
                    <a:lnTo>
                      <a:pt x="1107" y="1025"/>
                    </a:lnTo>
                    <a:lnTo>
                      <a:pt x="1124" y="1002"/>
                    </a:lnTo>
                    <a:lnTo>
                      <a:pt x="1142" y="977"/>
                    </a:lnTo>
                    <a:lnTo>
                      <a:pt x="1157" y="955"/>
                    </a:lnTo>
                    <a:lnTo>
                      <a:pt x="1172" y="927"/>
                    </a:lnTo>
                    <a:lnTo>
                      <a:pt x="1187" y="902"/>
                    </a:lnTo>
                    <a:lnTo>
                      <a:pt x="1199" y="875"/>
                    </a:lnTo>
                    <a:lnTo>
                      <a:pt x="1209" y="847"/>
                    </a:lnTo>
                    <a:lnTo>
                      <a:pt x="1219" y="820"/>
                    </a:lnTo>
                    <a:lnTo>
                      <a:pt x="1227" y="790"/>
                    </a:lnTo>
                    <a:lnTo>
                      <a:pt x="1234" y="760"/>
                    </a:lnTo>
                    <a:lnTo>
                      <a:pt x="1239" y="730"/>
                    </a:lnTo>
                    <a:lnTo>
                      <a:pt x="1244" y="700"/>
                    </a:lnTo>
                    <a:lnTo>
                      <a:pt x="1244" y="670"/>
                    </a:lnTo>
                    <a:lnTo>
                      <a:pt x="1247" y="63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63">
                <a:extLst>
                  <a:ext uri="{FF2B5EF4-FFF2-40B4-BE49-F238E27FC236}">
                    <a16:creationId xmlns:a16="http://schemas.microsoft.com/office/drawing/2014/main" id="{B6BAF7DF-FA1F-4264-BA14-4E31332044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953" y="929030"/>
                <a:ext cx="591446" cy="572623"/>
              </a:xfrm>
              <a:custGeom>
                <a:avLst/>
                <a:gdLst/>
                <a:ahLst/>
                <a:cxnLst>
                  <a:cxn ang="0">
                    <a:pos x="1209" y="487"/>
                  </a:cxn>
                  <a:cxn ang="0">
                    <a:pos x="1162" y="344"/>
                  </a:cxn>
                  <a:cxn ang="0">
                    <a:pos x="1082" y="222"/>
                  </a:cxn>
                  <a:cxn ang="0">
                    <a:pos x="974" y="122"/>
                  </a:cxn>
                  <a:cxn ang="0">
                    <a:pos x="847" y="47"/>
                  </a:cxn>
                  <a:cxn ang="0">
                    <a:pos x="704" y="7"/>
                  </a:cxn>
                  <a:cxn ang="0">
                    <a:pos x="549" y="2"/>
                  </a:cxn>
                  <a:cxn ang="0">
                    <a:pos x="402" y="37"/>
                  </a:cxn>
                  <a:cxn ang="0">
                    <a:pos x="269" y="105"/>
                  </a:cxn>
                  <a:cxn ang="0">
                    <a:pos x="160" y="200"/>
                  </a:cxn>
                  <a:cxn ang="0">
                    <a:pos x="75" y="319"/>
                  </a:cxn>
                  <a:cxn ang="0">
                    <a:pos x="22" y="457"/>
                  </a:cxn>
                  <a:cxn ang="0">
                    <a:pos x="0" y="609"/>
                  </a:cxn>
                  <a:cxn ang="0">
                    <a:pos x="22" y="762"/>
                  </a:cxn>
                  <a:cxn ang="0">
                    <a:pos x="75" y="899"/>
                  </a:cxn>
                  <a:cxn ang="0">
                    <a:pos x="160" y="1019"/>
                  </a:cxn>
                  <a:cxn ang="0">
                    <a:pos x="269" y="1117"/>
                  </a:cxn>
                  <a:cxn ang="0">
                    <a:pos x="402" y="1182"/>
                  </a:cxn>
                  <a:cxn ang="0">
                    <a:pos x="549" y="1217"/>
                  </a:cxn>
                  <a:cxn ang="0">
                    <a:pos x="704" y="1212"/>
                  </a:cxn>
                  <a:cxn ang="0">
                    <a:pos x="847" y="1172"/>
                  </a:cxn>
                  <a:cxn ang="0">
                    <a:pos x="974" y="1099"/>
                  </a:cxn>
                  <a:cxn ang="0">
                    <a:pos x="1082" y="997"/>
                  </a:cxn>
                  <a:cxn ang="0">
                    <a:pos x="1162" y="874"/>
                  </a:cxn>
                  <a:cxn ang="0">
                    <a:pos x="1209" y="732"/>
                  </a:cxn>
                  <a:cxn ang="0">
                    <a:pos x="1194" y="609"/>
                  </a:cxn>
                  <a:cxn ang="0">
                    <a:pos x="1177" y="464"/>
                  </a:cxn>
                  <a:cxn ang="0">
                    <a:pos x="1124" y="332"/>
                  </a:cxn>
                  <a:cxn ang="0">
                    <a:pos x="1044" y="217"/>
                  </a:cxn>
                  <a:cxn ang="0">
                    <a:pos x="937" y="127"/>
                  </a:cxn>
                  <a:cxn ang="0">
                    <a:pos x="812" y="62"/>
                  </a:cxn>
                  <a:cxn ang="0">
                    <a:pos x="672" y="30"/>
                  </a:cxn>
                  <a:cxn ang="0">
                    <a:pos x="522" y="32"/>
                  </a:cxn>
                  <a:cxn ang="0">
                    <a:pos x="384" y="72"/>
                  </a:cxn>
                  <a:cxn ang="0">
                    <a:pos x="262" y="142"/>
                  </a:cxn>
                  <a:cxn ang="0">
                    <a:pos x="162" y="240"/>
                  </a:cxn>
                  <a:cxn ang="0">
                    <a:pos x="87" y="357"/>
                  </a:cxn>
                  <a:cxn ang="0">
                    <a:pos x="40" y="492"/>
                  </a:cxn>
                  <a:cxn ang="0">
                    <a:pos x="30" y="639"/>
                  </a:cxn>
                  <a:cxn ang="0">
                    <a:pos x="55" y="784"/>
                  </a:cxn>
                  <a:cxn ang="0">
                    <a:pos x="112" y="912"/>
                  </a:cxn>
                  <a:cxn ang="0">
                    <a:pos x="200" y="1022"/>
                  </a:cxn>
                  <a:cxn ang="0">
                    <a:pos x="309" y="1109"/>
                  </a:cxn>
                  <a:cxn ang="0">
                    <a:pos x="439" y="1167"/>
                  </a:cxn>
                  <a:cxn ang="0">
                    <a:pos x="582" y="1192"/>
                  </a:cxn>
                  <a:cxn ang="0">
                    <a:pos x="727" y="1182"/>
                  </a:cxn>
                  <a:cxn ang="0">
                    <a:pos x="864" y="1134"/>
                  </a:cxn>
                  <a:cxn ang="0">
                    <a:pos x="982" y="1059"/>
                  </a:cxn>
                  <a:cxn ang="0">
                    <a:pos x="1079" y="959"/>
                  </a:cxn>
                  <a:cxn ang="0">
                    <a:pos x="1147" y="837"/>
                  </a:cxn>
                  <a:cxn ang="0">
                    <a:pos x="1187" y="699"/>
                  </a:cxn>
                </a:cxnLst>
                <a:rect l="0" t="0" r="r" b="b"/>
                <a:pathLst>
                  <a:path w="1222" h="1219">
                    <a:moveTo>
                      <a:pt x="1222" y="609"/>
                    </a:moveTo>
                    <a:lnTo>
                      <a:pt x="1219" y="577"/>
                    </a:lnTo>
                    <a:lnTo>
                      <a:pt x="1219" y="547"/>
                    </a:lnTo>
                    <a:lnTo>
                      <a:pt x="1214" y="517"/>
                    </a:lnTo>
                    <a:lnTo>
                      <a:pt x="1209" y="487"/>
                    </a:lnTo>
                    <a:lnTo>
                      <a:pt x="1202" y="457"/>
                    </a:lnTo>
                    <a:lnTo>
                      <a:pt x="1194" y="429"/>
                    </a:lnTo>
                    <a:lnTo>
                      <a:pt x="1184" y="399"/>
                    </a:lnTo>
                    <a:lnTo>
                      <a:pt x="1174" y="372"/>
                    </a:lnTo>
                    <a:lnTo>
                      <a:pt x="1162" y="344"/>
                    </a:lnTo>
                    <a:lnTo>
                      <a:pt x="1147" y="319"/>
                    </a:lnTo>
                    <a:lnTo>
                      <a:pt x="1132" y="295"/>
                    </a:lnTo>
                    <a:lnTo>
                      <a:pt x="1117" y="270"/>
                    </a:lnTo>
                    <a:lnTo>
                      <a:pt x="1099" y="245"/>
                    </a:lnTo>
                    <a:lnTo>
                      <a:pt x="1082" y="222"/>
                    </a:lnTo>
                    <a:lnTo>
                      <a:pt x="1062" y="200"/>
                    </a:lnTo>
                    <a:lnTo>
                      <a:pt x="1042" y="180"/>
                    </a:lnTo>
                    <a:lnTo>
                      <a:pt x="1022" y="160"/>
                    </a:lnTo>
                    <a:lnTo>
                      <a:pt x="999" y="140"/>
                    </a:lnTo>
                    <a:lnTo>
                      <a:pt x="974" y="122"/>
                    </a:lnTo>
                    <a:lnTo>
                      <a:pt x="952" y="105"/>
                    </a:lnTo>
                    <a:lnTo>
                      <a:pt x="927" y="90"/>
                    </a:lnTo>
                    <a:lnTo>
                      <a:pt x="902" y="75"/>
                    </a:lnTo>
                    <a:lnTo>
                      <a:pt x="877" y="60"/>
                    </a:lnTo>
                    <a:lnTo>
                      <a:pt x="847" y="47"/>
                    </a:lnTo>
                    <a:lnTo>
                      <a:pt x="819" y="37"/>
                    </a:lnTo>
                    <a:lnTo>
                      <a:pt x="792" y="27"/>
                    </a:lnTo>
                    <a:lnTo>
                      <a:pt x="764" y="20"/>
                    </a:lnTo>
                    <a:lnTo>
                      <a:pt x="734" y="12"/>
                    </a:lnTo>
                    <a:lnTo>
                      <a:pt x="704" y="7"/>
                    </a:lnTo>
                    <a:lnTo>
                      <a:pt x="674" y="2"/>
                    </a:lnTo>
                    <a:lnTo>
                      <a:pt x="642" y="0"/>
                    </a:lnTo>
                    <a:lnTo>
                      <a:pt x="612" y="0"/>
                    </a:lnTo>
                    <a:lnTo>
                      <a:pt x="579" y="0"/>
                    </a:lnTo>
                    <a:lnTo>
                      <a:pt x="549" y="2"/>
                    </a:lnTo>
                    <a:lnTo>
                      <a:pt x="519" y="7"/>
                    </a:lnTo>
                    <a:lnTo>
                      <a:pt x="489" y="12"/>
                    </a:lnTo>
                    <a:lnTo>
                      <a:pt x="459" y="20"/>
                    </a:lnTo>
                    <a:lnTo>
                      <a:pt x="429" y="27"/>
                    </a:lnTo>
                    <a:lnTo>
                      <a:pt x="402" y="37"/>
                    </a:lnTo>
                    <a:lnTo>
                      <a:pt x="374" y="47"/>
                    </a:lnTo>
                    <a:lnTo>
                      <a:pt x="347" y="60"/>
                    </a:lnTo>
                    <a:lnTo>
                      <a:pt x="322" y="75"/>
                    </a:lnTo>
                    <a:lnTo>
                      <a:pt x="294" y="90"/>
                    </a:lnTo>
                    <a:lnTo>
                      <a:pt x="269" y="105"/>
                    </a:lnTo>
                    <a:lnTo>
                      <a:pt x="247" y="122"/>
                    </a:lnTo>
                    <a:lnTo>
                      <a:pt x="225" y="140"/>
                    </a:lnTo>
                    <a:lnTo>
                      <a:pt x="202" y="160"/>
                    </a:lnTo>
                    <a:lnTo>
                      <a:pt x="180" y="180"/>
                    </a:lnTo>
                    <a:lnTo>
                      <a:pt x="160" y="200"/>
                    </a:lnTo>
                    <a:lnTo>
                      <a:pt x="140" y="222"/>
                    </a:lnTo>
                    <a:lnTo>
                      <a:pt x="122" y="245"/>
                    </a:lnTo>
                    <a:lnTo>
                      <a:pt x="105" y="270"/>
                    </a:lnTo>
                    <a:lnTo>
                      <a:pt x="90" y="295"/>
                    </a:lnTo>
                    <a:lnTo>
                      <a:pt x="75" y="319"/>
                    </a:lnTo>
                    <a:lnTo>
                      <a:pt x="62" y="344"/>
                    </a:lnTo>
                    <a:lnTo>
                      <a:pt x="50" y="372"/>
                    </a:lnTo>
                    <a:lnTo>
                      <a:pt x="37" y="399"/>
                    </a:lnTo>
                    <a:lnTo>
                      <a:pt x="30" y="429"/>
                    </a:lnTo>
                    <a:lnTo>
                      <a:pt x="22" y="457"/>
                    </a:lnTo>
                    <a:lnTo>
                      <a:pt x="15" y="487"/>
                    </a:lnTo>
                    <a:lnTo>
                      <a:pt x="10" y="517"/>
                    </a:lnTo>
                    <a:lnTo>
                      <a:pt x="5" y="547"/>
                    </a:lnTo>
                    <a:lnTo>
                      <a:pt x="2" y="577"/>
                    </a:lnTo>
                    <a:lnTo>
                      <a:pt x="0" y="609"/>
                    </a:lnTo>
                    <a:lnTo>
                      <a:pt x="2" y="642"/>
                    </a:lnTo>
                    <a:lnTo>
                      <a:pt x="5" y="672"/>
                    </a:lnTo>
                    <a:lnTo>
                      <a:pt x="10" y="702"/>
                    </a:lnTo>
                    <a:lnTo>
                      <a:pt x="15" y="732"/>
                    </a:lnTo>
                    <a:lnTo>
                      <a:pt x="22" y="762"/>
                    </a:lnTo>
                    <a:lnTo>
                      <a:pt x="30" y="792"/>
                    </a:lnTo>
                    <a:lnTo>
                      <a:pt x="37" y="819"/>
                    </a:lnTo>
                    <a:lnTo>
                      <a:pt x="50" y="847"/>
                    </a:lnTo>
                    <a:lnTo>
                      <a:pt x="62" y="874"/>
                    </a:lnTo>
                    <a:lnTo>
                      <a:pt x="75" y="899"/>
                    </a:lnTo>
                    <a:lnTo>
                      <a:pt x="90" y="927"/>
                    </a:lnTo>
                    <a:lnTo>
                      <a:pt x="105" y="949"/>
                    </a:lnTo>
                    <a:lnTo>
                      <a:pt x="122" y="974"/>
                    </a:lnTo>
                    <a:lnTo>
                      <a:pt x="140" y="997"/>
                    </a:lnTo>
                    <a:lnTo>
                      <a:pt x="160" y="1019"/>
                    </a:lnTo>
                    <a:lnTo>
                      <a:pt x="180" y="1042"/>
                    </a:lnTo>
                    <a:lnTo>
                      <a:pt x="202" y="1059"/>
                    </a:lnTo>
                    <a:lnTo>
                      <a:pt x="225" y="1082"/>
                    </a:lnTo>
                    <a:lnTo>
                      <a:pt x="247" y="1099"/>
                    </a:lnTo>
                    <a:lnTo>
                      <a:pt x="269" y="1117"/>
                    </a:lnTo>
                    <a:lnTo>
                      <a:pt x="294" y="1132"/>
                    </a:lnTo>
                    <a:lnTo>
                      <a:pt x="322" y="1147"/>
                    </a:lnTo>
                    <a:lnTo>
                      <a:pt x="347" y="1159"/>
                    </a:lnTo>
                    <a:lnTo>
                      <a:pt x="374" y="1172"/>
                    </a:lnTo>
                    <a:lnTo>
                      <a:pt x="402" y="1182"/>
                    </a:lnTo>
                    <a:lnTo>
                      <a:pt x="429" y="1192"/>
                    </a:lnTo>
                    <a:lnTo>
                      <a:pt x="459" y="1199"/>
                    </a:lnTo>
                    <a:lnTo>
                      <a:pt x="489" y="1207"/>
                    </a:lnTo>
                    <a:lnTo>
                      <a:pt x="519" y="1212"/>
                    </a:lnTo>
                    <a:lnTo>
                      <a:pt x="549" y="1217"/>
                    </a:lnTo>
                    <a:lnTo>
                      <a:pt x="579" y="1219"/>
                    </a:lnTo>
                    <a:lnTo>
                      <a:pt x="612" y="1219"/>
                    </a:lnTo>
                    <a:lnTo>
                      <a:pt x="642" y="1219"/>
                    </a:lnTo>
                    <a:lnTo>
                      <a:pt x="674" y="1217"/>
                    </a:lnTo>
                    <a:lnTo>
                      <a:pt x="704" y="1212"/>
                    </a:lnTo>
                    <a:lnTo>
                      <a:pt x="734" y="1207"/>
                    </a:lnTo>
                    <a:lnTo>
                      <a:pt x="764" y="1199"/>
                    </a:lnTo>
                    <a:lnTo>
                      <a:pt x="792" y="1192"/>
                    </a:lnTo>
                    <a:lnTo>
                      <a:pt x="819" y="1182"/>
                    </a:lnTo>
                    <a:lnTo>
                      <a:pt x="847" y="1172"/>
                    </a:lnTo>
                    <a:lnTo>
                      <a:pt x="877" y="1159"/>
                    </a:lnTo>
                    <a:lnTo>
                      <a:pt x="902" y="1147"/>
                    </a:lnTo>
                    <a:lnTo>
                      <a:pt x="927" y="1132"/>
                    </a:lnTo>
                    <a:lnTo>
                      <a:pt x="952" y="1117"/>
                    </a:lnTo>
                    <a:lnTo>
                      <a:pt x="974" y="1099"/>
                    </a:lnTo>
                    <a:lnTo>
                      <a:pt x="999" y="1082"/>
                    </a:lnTo>
                    <a:lnTo>
                      <a:pt x="1022" y="1059"/>
                    </a:lnTo>
                    <a:lnTo>
                      <a:pt x="1042" y="1042"/>
                    </a:lnTo>
                    <a:lnTo>
                      <a:pt x="1062" y="1019"/>
                    </a:lnTo>
                    <a:lnTo>
                      <a:pt x="1082" y="997"/>
                    </a:lnTo>
                    <a:lnTo>
                      <a:pt x="1099" y="974"/>
                    </a:lnTo>
                    <a:lnTo>
                      <a:pt x="1117" y="949"/>
                    </a:lnTo>
                    <a:lnTo>
                      <a:pt x="1132" y="927"/>
                    </a:lnTo>
                    <a:lnTo>
                      <a:pt x="1147" y="899"/>
                    </a:lnTo>
                    <a:lnTo>
                      <a:pt x="1162" y="874"/>
                    </a:lnTo>
                    <a:lnTo>
                      <a:pt x="1174" y="847"/>
                    </a:lnTo>
                    <a:lnTo>
                      <a:pt x="1184" y="819"/>
                    </a:lnTo>
                    <a:lnTo>
                      <a:pt x="1194" y="792"/>
                    </a:lnTo>
                    <a:lnTo>
                      <a:pt x="1202" y="762"/>
                    </a:lnTo>
                    <a:lnTo>
                      <a:pt x="1209" y="732"/>
                    </a:lnTo>
                    <a:lnTo>
                      <a:pt x="1214" y="702"/>
                    </a:lnTo>
                    <a:lnTo>
                      <a:pt x="1219" y="672"/>
                    </a:lnTo>
                    <a:lnTo>
                      <a:pt x="1219" y="642"/>
                    </a:lnTo>
                    <a:lnTo>
                      <a:pt x="1222" y="609"/>
                    </a:lnTo>
                    <a:close/>
                    <a:moveTo>
                      <a:pt x="1194" y="609"/>
                    </a:moveTo>
                    <a:lnTo>
                      <a:pt x="1194" y="582"/>
                    </a:lnTo>
                    <a:lnTo>
                      <a:pt x="1192" y="552"/>
                    </a:lnTo>
                    <a:lnTo>
                      <a:pt x="1187" y="522"/>
                    </a:lnTo>
                    <a:lnTo>
                      <a:pt x="1184" y="492"/>
                    </a:lnTo>
                    <a:lnTo>
                      <a:pt x="1177" y="464"/>
                    </a:lnTo>
                    <a:lnTo>
                      <a:pt x="1169" y="437"/>
                    </a:lnTo>
                    <a:lnTo>
                      <a:pt x="1159" y="409"/>
                    </a:lnTo>
                    <a:lnTo>
                      <a:pt x="1147" y="384"/>
                    </a:lnTo>
                    <a:lnTo>
                      <a:pt x="1137" y="357"/>
                    </a:lnTo>
                    <a:lnTo>
                      <a:pt x="1124" y="332"/>
                    </a:lnTo>
                    <a:lnTo>
                      <a:pt x="1109" y="307"/>
                    </a:lnTo>
                    <a:lnTo>
                      <a:pt x="1094" y="285"/>
                    </a:lnTo>
                    <a:lnTo>
                      <a:pt x="1079" y="262"/>
                    </a:lnTo>
                    <a:lnTo>
                      <a:pt x="1062" y="240"/>
                    </a:lnTo>
                    <a:lnTo>
                      <a:pt x="1044" y="217"/>
                    </a:lnTo>
                    <a:lnTo>
                      <a:pt x="1022" y="197"/>
                    </a:lnTo>
                    <a:lnTo>
                      <a:pt x="1002" y="180"/>
                    </a:lnTo>
                    <a:lnTo>
                      <a:pt x="982" y="160"/>
                    </a:lnTo>
                    <a:lnTo>
                      <a:pt x="959" y="142"/>
                    </a:lnTo>
                    <a:lnTo>
                      <a:pt x="937" y="127"/>
                    </a:lnTo>
                    <a:lnTo>
                      <a:pt x="912" y="110"/>
                    </a:lnTo>
                    <a:lnTo>
                      <a:pt x="889" y="97"/>
                    </a:lnTo>
                    <a:lnTo>
                      <a:pt x="864" y="85"/>
                    </a:lnTo>
                    <a:lnTo>
                      <a:pt x="837" y="72"/>
                    </a:lnTo>
                    <a:lnTo>
                      <a:pt x="812" y="62"/>
                    </a:lnTo>
                    <a:lnTo>
                      <a:pt x="784" y="55"/>
                    </a:lnTo>
                    <a:lnTo>
                      <a:pt x="757" y="45"/>
                    </a:lnTo>
                    <a:lnTo>
                      <a:pt x="727" y="40"/>
                    </a:lnTo>
                    <a:lnTo>
                      <a:pt x="699" y="32"/>
                    </a:lnTo>
                    <a:lnTo>
                      <a:pt x="672" y="30"/>
                    </a:lnTo>
                    <a:lnTo>
                      <a:pt x="642" y="27"/>
                    </a:lnTo>
                    <a:lnTo>
                      <a:pt x="612" y="27"/>
                    </a:lnTo>
                    <a:lnTo>
                      <a:pt x="582" y="27"/>
                    </a:lnTo>
                    <a:lnTo>
                      <a:pt x="552" y="30"/>
                    </a:lnTo>
                    <a:lnTo>
                      <a:pt x="522" y="32"/>
                    </a:lnTo>
                    <a:lnTo>
                      <a:pt x="494" y="40"/>
                    </a:lnTo>
                    <a:lnTo>
                      <a:pt x="464" y="45"/>
                    </a:lnTo>
                    <a:lnTo>
                      <a:pt x="439" y="55"/>
                    </a:lnTo>
                    <a:lnTo>
                      <a:pt x="412" y="62"/>
                    </a:lnTo>
                    <a:lnTo>
                      <a:pt x="384" y="72"/>
                    </a:lnTo>
                    <a:lnTo>
                      <a:pt x="357" y="85"/>
                    </a:lnTo>
                    <a:lnTo>
                      <a:pt x="334" y="97"/>
                    </a:lnTo>
                    <a:lnTo>
                      <a:pt x="309" y="110"/>
                    </a:lnTo>
                    <a:lnTo>
                      <a:pt x="284" y="127"/>
                    </a:lnTo>
                    <a:lnTo>
                      <a:pt x="262" y="142"/>
                    </a:lnTo>
                    <a:lnTo>
                      <a:pt x="239" y="160"/>
                    </a:lnTo>
                    <a:lnTo>
                      <a:pt x="220" y="180"/>
                    </a:lnTo>
                    <a:lnTo>
                      <a:pt x="200" y="197"/>
                    </a:lnTo>
                    <a:lnTo>
                      <a:pt x="180" y="217"/>
                    </a:lnTo>
                    <a:lnTo>
                      <a:pt x="162" y="240"/>
                    </a:lnTo>
                    <a:lnTo>
                      <a:pt x="145" y="262"/>
                    </a:lnTo>
                    <a:lnTo>
                      <a:pt x="130" y="285"/>
                    </a:lnTo>
                    <a:lnTo>
                      <a:pt x="112" y="307"/>
                    </a:lnTo>
                    <a:lnTo>
                      <a:pt x="100" y="332"/>
                    </a:lnTo>
                    <a:lnTo>
                      <a:pt x="87" y="357"/>
                    </a:lnTo>
                    <a:lnTo>
                      <a:pt x="75" y="384"/>
                    </a:lnTo>
                    <a:lnTo>
                      <a:pt x="65" y="409"/>
                    </a:lnTo>
                    <a:lnTo>
                      <a:pt x="55" y="437"/>
                    </a:lnTo>
                    <a:lnTo>
                      <a:pt x="47" y="464"/>
                    </a:lnTo>
                    <a:lnTo>
                      <a:pt x="40" y="492"/>
                    </a:lnTo>
                    <a:lnTo>
                      <a:pt x="35" y="522"/>
                    </a:lnTo>
                    <a:lnTo>
                      <a:pt x="30" y="552"/>
                    </a:lnTo>
                    <a:lnTo>
                      <a:pt x="30" y="582"/>
                    </a:lnTo>
                    <a:lnTo>
                      <a:pt x="27" y="609"/>
                    </a:lnTo>
                    <a:lnTo>
                      <a:pt x="30" y="639"/>
                    </a:lnTo>
                    <a:lnTo>
                      <a:pt x="30" y="669"/>
                    </a:lnTo>
                    <a:lnTo>
                      <a:pt x="35" y="699"/>
                    </a:lnTo>
                    <a:lnTo>
                      <a:pt x="40" y="727"/>
                    </a:lnTo>
                    <a:lnTo>
                      <a:pt x="47" y="757"/>
                    </a:lnTo>
                    <a:lnTo>
                      <a:pt x="55" y="784"/>
                    </a:lnTo>
                    <a:lnTo>
                      <a:pt x="65" y="809"/>
                    </a:lnTo>
                    <a:lnTo>
                      <a:pt x="75" y="837"/>
                    </a:lnTo>
                    <a:lnTo>
                      <a:pt x="87" y="862"/>
                    </a:lnTo>
                    <a:lnTo>
                      <a:pt x="100" y="887"/>
                    </a:lnTo>
                    <a:lnTo>
                      <a:pt x="112" y="912"/>
                    </a:lnTo>
                    <a:lnTo>
                      <a:pt x="130" y="934"/>
                    </a:lnTo>
                    <a:lnTo>
                      <a:pt x="145" y="959"/>
                    </a:lnTo>
                    <a:lnTo>
                      <a:pt x="162" y="979"/>
                    </a:lnTo>
                    <a:lnTo>
                      <a:pt x="180" y="1002"/>
                    </a:lnTo>
                    <a:lnTo>
                      <a:pt x="200" y="1022"/>
                    </a:lnTo>
                    <a:lnTo>
                      <a:pt x="220" y="1042"/>
                    </a:lnTo>
                    <a:lnTo>
                      <a:pt x="239" y="1059"/>
                    </a:lnTo>
                    <a:lnTo>
                      <a:pt x="262" y="1079"/>
                    </a:lnTo>
                    <a:lnTo>
                      <a:pt x="284" y="1092"/>
                    </a:lnTo>
                    <a:lnTo>
                      <a:pt x="309" y="1109"/>
                    </a:lnTo>
                    <a:lnTo>
                      <a:pt x="334" y="1122"/>
                    </a:lnTo>
                    <a:lnTo>
                      <a:pt x="357" y="1134"/>
                    </a:lnTo>
                    <a:lnTo>
                      <a:pt x="384" y="1147"/>
                    </a:lnTo>
                    <a:lnTo>
                      <a:pt x="412" y="1159"/>
                    </a:lnTo>
                    <a:lnTo>
                      <a:pt x="439" y="1167"/>
                    </a:lnTo>
                    <a:lnTo>
                      <a:pt x="464" y="1174"/>
                    </a:lnTo>
                    <a:lnTo>
                      <a:pt x="494" y="1182"/>
                    </a:lnTo>
                    <a:lnTo>
                      <a:pt x="522" y="1187"/>
                    </a:lnTo>
                    <a:lnTo>
                      <a:pt x="552" y="1189"/>
                    </a:lnTo>
                    <a:lnTo>
                      <a:pt x="582" y="1192"/>
                    </a:lnTo>
                    <a:lnTo>
                      <a:pt x="612" y="1194"/>
                    </a:lnTo>
                    <a:lnTo>
                      <a:pt x="642" y="1192"/>
                    </a:lnTo>
                    <a:lnTo>
                      <a:pt x="672" y="1189"/>
                    </a:lnTo>
                    <a:lnTo>
                      <a:pt x="699" y="1187"/>
                    </a:lnTo>
                    <a:lnTo>
                      <a:pt x="727" y="1182"/>
                    </a:lnTo>
                    <a:lnTo>
                      <a:pt x="757" y="1174"/>
                    </a:lnTo>
                    <a:lnTo>
                      <a:pt x="784" y="1167"/>
                    </a:lnTo>
                    <a:lnTo>
                      <a:pt x="812" y="1159"/>
                    </a:lnTo>
                    <a:lnTo>
                      <a:pt x="837" y="1147"/>
                    </a:lnTo>
                    <a:lnTo>
                      <a:pt x="864" y="1134"/>
                    </a:lnTo>
                    <a:lnTo>
                      <a:pt x="889" y="1122"/>
                    </a:lnTo>
                    <a:lnTo>
                      <a:pt x="912" y="1109"/>
                    </a:lnTo>
                    <a:lnTo>
                      <a:pt x="937" y="1092"/>
                    </a:lnTo>
                    <a:lnTo>
                      <a:pt x="959" y="1079"/>
                    </a:lnTo>
                    <a:lnTo>
                      <a:pt x="982" y="1059"/>
                    </a:lnTo>
                    <a:lnTo>
                      <a:pt x="1002" y="1042"/>
                    </a:lnTo>
                    <a:lnTo>
                      <a:pt x="1022" y="1022"/>
                    </a:lnTo>
                    <a:lnTo>
                      <a:pt x="1044" y="1002"/>
                    </a:lnTo>
                    <a:lnTo>
                      <a:pt x="1062" y="979"/>
                    </a:lnTo>
                    <a:lnTo>
                      <a:pt x="1079" y="959"/>
                    </a:lnTo>
                    <a:lnTo>
                      <a:pt x="1094" y="934"/>
                    </a:lnTo>
                    <a:lnTo>
                      <a:pt x="1109" y="912"/>
                    </a:lnTo>
                    <a:lnTo>
                      <a:pt x="1124" y="887"/>
                    </a:lnTo>
                    <a:lnTo>
                      <a:pt x="1137" y="862"/>
                    </a:lnTo>
                    <a:lnTo>
                      <a:pt x="1147" y="837"/>
                    </a:lnTo>
                    <a:lnTo>
                      <a:pt x="1159" y="809"/>
                    </a:lnTo>
                    <a:lnTo>
                      <a:pt x="1169" y="784"/>
                    </a:lnTo>
                    <a:lnTo>
                      <a:pt x="1177" y="757"/>
                    </a:lnTo>
                    <a:lnTo>
                      <a:pt x="1184" y="727"/>
                    </a:lnTo>
                    <a:lnTo>
                      <a:pt x="1187" y="699"/>
                    </a:lnTo>
                    <a:lnTo>
                      <a:pt x="1192" y="669"/>
                    </a:lnTo>
                    <a:lnTo>
                      <a:pt x="1194" y="639"/>
                    </a:lnTo>
                    <a:lnTo>
                      <a:pt x="1194" y="609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64">
                <a:extLst>
                  <a:ext uri="{FF2B5EF4-FFF2-40B4-BE49-F238E27FC236}">
                    <a16:creationId xmlns:a16="http://schemas.microsoft.com/office/drawing/2014/main" id="{DC0D6509-9427-473F-BF77-4410C77123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761" y="938534"/>
                <a:ext cx="563830" cy="553615"/>
              </a:xfrm>
              <a:custGeom>
                <a:avLst/>
                <a:gdLst/>
                <a:ahLst/>
                <a:cxnLst>
                  <a:cxn ang="0">
                    <a:pos x="1157" y="465"/>
                  </a:cxn>
                  <a:cxn ang="0">
                    <a:pos x="1110" y="330"/>
                  </a:cxn>
                  <a:cxn ang="0">
                    <a:pos x="1035" y="213"/>
                  </a:cxn>
                  <a:cxn ang="0">
                    <a:pos x="932" y="115"/>
                  </a:cxn>
                  <a:cxn ang="0">
                    <a:pos x="810" y="45"/>
                  </a:cxn>
                  <a:cxn ang="0">
                    <a:pos x="672" y="5"/>
                  </a:cxn>
                  <a:cxn ang="0">
                    <a:pos x="525" y="3"/>
                  </a:cxn>
                  <a:cxn ang="0">
                    <a:pos x="385" y="35"/>
                  </a:cxn>
                  <a:cxn ang="0">
                    <a:pos x="257" y="100"/>
                  </a:cxn>
                  <a:cxn ang="0">
                    <a:pos x="153" y="190"/>
                  </a:cxn>
                  <a:cxn ang="0">
                    <a:pos x="73" y="305"/>
                  </a:cxn>
                  <a:cxn ang="0">
                    <a:pos x="20" y="437"/>
                  </a:cxn>
                  <a:cxn ang="0">
                    <a:pos x="0" y="582"/>
                  </a:cxn>
                  <a:cxn ang="0">
                    <a:pos x="20" y="730"/>
                  </a:cxn>
                  <a:cxn ang="0">
                    <a:pos x="73" y="860"/>
                  </a:cxn>
                  <a:cxn ang="0">
                    <a:pos x="153" y="975"/>
                  </a:cxn>
                  <a:cxn ang="0">
                    <a:pos x="257" y="1065"/>
                  </a:cxn>
                  <a:cxn ang="0">
                    <a:pos x="385" y="1132"/>
                  </a:cxn>
                  <a:cxn ang="0">
                    <a:pos x="525" y="1162"/>
                  </a:cxn>
                  <a:cxn ang="0">
                    <a:pos x="672" y="1160"/>
                  </a:cxn>
                  <a:cxn ang="0">
                    <a:pos x="810" y="1120"/>
                  </a:cxn>
                  <a:cxn ang="0">
                    <a:pos x="932" y="1052"/>
                  </a:cxn>
                  <a:cxn ang="0">
                    <a:pos x="1035" y="952"/>
                  </a:cxn>
                  <a:cxn ang="0">
                    <a:pos x="1110" y="835"/>
                  </a:cxn>
                  <a:cxn ang="0">
                    <a:pos x="1157" y="700"/>
                  </a:cxn>
                  <a:cxn ang="0">
                    <a:pos x="1142" y="582"/>
                  </a:cxn>
                  <a:cxn ang="0">
                    <a:pos x="1122" y="442"/>
                  </a:cxn>
                  <a:cxn ang="0">
                    <a:pos x="1072" y="317"/>
                  </a:cxn>
                  <a:cxn ang="0">
                    <a:pos x="995" y="208"/>
                  </a:cxn>
                  <a:cxn ang="0">
                    <a:pos x="895" y="123"/>
                  </a:cxn>
                  <a:cxn ang="0">
                    <a:pos x="775" y="60"/>
                  </a:cxn>
                  <a:cxn ang="0">
                    <a:pos x="640" y="30"/>
                  </a:cxn>
                  <a:cxn ang="0">
                    <a:pos x="500" y="33"/>
                  </a:cxn>
                  <a:cxn ang="0">
                    <a:pos x="367" y="70"/>
                  </a:cxn>
                  <a:cxn ang="0">
                    <a:pos x="250" y="138"/>
                  </a:cxn>
                  <a:cxn ang="0">
                    <a:pos x="155" y="230"/>
                  </a:cxn>
                  <a:cxn ang="0">
                    <a:pos x="83" y="342"/>
                  </a:cxn>
                  <a:cxn ang="0">
                    <a:pos x="40" y="470"/>
                  </a:cxn>
                  <a:cxn ang="0">
                    <a:pos x="28" y="612"/>
                  </a:cxn>
                  <a:cxn ang="0">
                    <a:pos x="53" y="747"/>
                  </a:cxn>
                  <a:cxn ang="0">
                    <a:pos x="108" y="872"/>
                  </a:cxn>
                  <a:cxn ang="0">
                    <a:pos x="190" y="977"/>
                  </a:cxn>
                  <a:cxn ang="0">
                    <a:pos x="295" y="1060"/>
                  </a:cxn>
                  <a:cxn ang="0">
                    <a:pos x="417" y="1115"/>
                  </a:cxn>
                  <a:cxn ang="0">
                    <a:pos x="555" y="1140"/>
                  </a:cxn>
                  <a:cxn ang="0">
                    <a:pos x="695" y="1127"/>
                  </a:cxn>
                  <a:cxn ang="0">
                    <a:pos x="825" y="1085"/>
                  </a:cxn>
                  <a:cxn ang="0">
                    <a:pos x="940" y="1012"/>
                  </a:cxn>
                  <a:cxn ang="0">
                    <a:pos x="1030" y="917"/>
                  </a:cxn>
                  <a:cxn ang="0">
                    <a:pos x="1097" y="800"/>
                  </a:cxn>
                  <a:cxn ang="0">
                    <a:pos x="1135" y="667"/>
                  </a:cxn>
                </a:cxnLst>
                <a:rect l="0" t="0" r="r" b="b"/>
                <a:pathLst>
                  <a:path w="1167" h="1167">
                    <a:moveTo>
                      <a:pt x="1167" y="582"/>
                    </a:moveTo>
                    <a:lnTo>
                      <a:pt x="1167" y="555"/>
                    </a:lnTo>
                    <a:lnTo>
                      <a:pt x="1165" y="525"/>
                    </a:lnTo>
                    <a:lnTo>
                      <a:pt x="1160" y="495"/>
                    </a:lnTo>
                    <a:lnTo>
                      <a:pt x="1157" y="465"/>
                    </a:lnTo>
                    <a:lnTo>
                      <a:pt x="1150" y="437"/>
                    </a:lnTo>
                    <a:lnTo>
                      <a:pt x="1142" y="410"/>
                    </a:lnTo>
                    <a:lnTo>
                      <a:pt x="1132" y="382"/>
                    </a:lnTo>
                    <a:lnTo>
                      <a:pt x="1120" y="357"/>
                    </a:lnTo>
                    <a:lnTo>
                      <a:pt x="1110" y="330"/>
                    </a:lnTo>
                    <a:lnTo>
                      <a:pt x="1097" y="305"/>
                    </a:lnTo>
                    <a:lnTo>
                      <a:pt x="1082" y="280"/>
                    </a:lnTo>
                    <a:lnTo>
                      <a:pt x="1067" y="258"/>
                    </a:lnTo>
                    <a:lnTo>
                      <a:pt x="1052" y="235"/>
                    </a:lnTo>
                    <a:lnTo>
                      <a:pt x="1035" y="213"/>
                    </a:lnTo>
                    <a:lnTo>
                      <a:pt x="1017" y="190"/>
                    </a:lnTo>
                    <a:lnTo>
                      <a:pt x="995" y="170"/>
                    </a:lnTo>
                    <a:lnTo>
                      <a:pt x="975" y="153"/>
                    </a:lnTo>
                    <a:lnTo>
                      <a:pt x="955" y="133"/>
                    </a:lnTo>
                    <a:lnTo>
                      <a:pt x="932" y="115"/>
                    </a:lnTo>
                    <a:lnTo>
                      <a:pt x="910" y="100"/>
                    </a:lnTo>
                    <a:lnTo>
                      <a:pt x="885" y="83"/>
                    </a:lnTo>
                    <a:lnTo>
                      <a:pt x="862" y="70"/>
                    </a:lnTo>
                    <a:lnTo>
                      <a:pt x="837" y="58"/>
                    </a:lnTo>
                    <a:lnTo>
                      <a:pt x="810" y="45"/>
                    </a:lnTo>
                    <a:lnTo>
                      <a:pt x="785" y="35"/>
                    </a:lnTo>
                    <a:lnTo>
                      <a:pt x="757" y="28"/>
                    </a:lnTo>
                    <a:lnTo>
                      <a:pt x="730" y="18"/>
                    </a:lnTo>
                    <a:lnTo>
                      <a:pt x="700" y="13"/>
                    </a:lnTo>
                    <a:lnTo>
                      <a:pt x="672" y="5"/>
                    </a:lnTo>
                    <a:lnTo>
                      <a:pt x="645" y="3"/>
                    </a:lnTo>
                    <a:lnTo>
                      <a:pt x="615" y="0"/>
                    </a:lnTo>
                    <a:lnTo>
                      <a:pt x="585" y="0"/>
                    </a:lnTo>
                    <a:lnTo>
                      <a:pt x="555" y="0"/>
                    </a:lnTo>
                    <a:lnTo>
                      <a:pt x="525" y="3"/>
                    </a:lnTo>
                    <a:lnTo>
                      <a:pt x="495" y="5"/>
                    </a:lnTo>
                    <a:lnTo>
                      <a:pt x="467" y="13"/>
                    </a:lnTo>
                    <a:lnTo>
                      <a:pt x="437" y="18"/>
                    </a:lnTo>
                    <a:lnTo>
                      <a:pt x="412" y="28"/>
                    </a:lnTo>
                    <a:lnTo>
                      <a:pt x="385" y="35"/>
                    </a:lnTo>
                    <a:lnTo>
                      <a:pt x="357" y="45"/>
                    </a:lnTo>
                    <a:lnTo>
                      <a:pt x="330" y="58"/>
                    </a:lnTo>
                    <a:lnTo>
                      <a:pt x="307" y="70"/>
                    </a:lnTo>
                    <a:lnTo>
                      <a:pt x="282" y="83"/>
                    </a:lnTo>
                    <a:lnTo>
                      <a:pt x="257" y="100"/>
                    </a:lnTo>
                    <a:lnTo>
                      <a:pt x="235" y="115"/>
                    </a:lnTo>
                    <a:lnTo>
                      <a:pt x="212" y="133"/>
                    </a:lnTo>
                    <a:lnTo>
                      <a:pt x="193" y="153"/>
                    </a:lnTo>
                    <a:lnTo>
                      <a:pt x="173" y="170"/>
                    </a:lnTo>
                    <a:lnTo>
                      <a:pt x="153" y="190"/>
                    </a:lnTo>
                    <a:lnTo>
                      <a:pt x="135" y="213"/>
                    </a:lnTo>
                    <a:lnTo>
                      <a:pt x="118" y="235"/>
                    </a:lnTo>
                    <a:lnTo>
                      <a:pt x="103" y="258"/>
                    </a:lnTo>
                    <a:lnTo>
                      <a:pt x="85" y="280"/>
                    </a:lnTo>
                    <a:lnTo>
                      <a:pt x="73" y="305"/>
                    </a:lnTo>
                    <a:lnTo>
                      <a:pt x="60" y="330"/>
                    </a:lnTo>
                    <a:lnTo>
                      <a:pt x="48" y="357"/>
                    </a:lnTo>
                    <a:lnTo>
                      <a:pt x="38" y="382"/>
                    </a:lnTo>
                    <a:lnTo>
                      <a:pt x="28" y="410"/>
                    </a:lnTo>
                    <a:lnTo>
                      <a:pt x="20" y="437"/>
                    </a:lnTo>
                    <a:lnTo>
                      <a:pt x="13" y="465"/>
                    </a:lnTo>
                    <a:lnTo>
                      <a:pt x="8" y="495"/>
                    </a:lnTo>
                    <a:lnTo>
                      <a:pt x="3" y="525"/>
                    </a:lnTo>
                    <a:lnTo>
                      <a:pt x="3" y="555"/>
                    </a:lnTo>
                    <a:lnTo>
                      <a:pt x="0" y="582"/>
                    </a:lnTo>
                    <a:lnTo>
                      <a:pt x="3" y="612"/>
                    </a:lnTo>
                    <a:lnTo>
                      <a:pt x="3" y="642"/>
                    </a:lnTo>
                    <a:lnTo>
                      <a:pt x="8" y="672"/>
                    </a:lnTo>
                    <a:lnTo>
                      <a:pt x="13" y="700"/>
                    </a:lnTo>
                    <a:lnTo>
                      <a:pt x="20" y="730"/>
                    </a:lnTo>
                    <a:lnTo>
                      <a:pt x="28" y="757"/>
                    </a:lnTo>
                    <a:lnTo>
                      <a:pt x="38" y="782"/>
                    </a:lnTo>
                    <a:lnTo>
                      <a:pt x="48" y="810"/>
                    </a:lnTo>
                    <a:lnTo>
                      <a:pt x="60" y="835"/>
                    </a:lnTo>
                    <a:lnTo>
                      <a:pt x="73" y="860"/>
                    </a:lnTo>
                    <a:lnTo>
                      <a:pt x="85" y="885"/>
                    </a:lnTo>
                    <a:lnTo>
                      <a:pt x="103" y="907"/>
                    </a:lnTo>
                    <a:lnTo>
                      <a:pt x="118" y="932"/>
                    </a:lnTo>
                    <a:lnTo>
                      <a:pt x="135" y="952"/>
                    </a:lnTo>
                    <a:lnTo>
                      <a:pt x="153" y="975"/>
                    </a:lnTo>
                    <a:lnTo>
                      <a:pt x="173" y="995"/>
                    </a:lnTo>
                    <a:lnTo>
                      <a:pt x="193" y="1015"/>
                    </a:lnTo>
                    <a:lnTo>
                      <a:pt x="212" y="1032"/>
                    </a:lnTo>
                    <a:lnTo>
                      <a:pt x="235" y="1052"/>
                    </a:lnTo>
                    <a:lnTo>
                      <a:pt x="257" y="1065"/>
                    </a:lnTo>
                    <a:lnTo>
                      <a:pt x="282" y="1082"/>
                    </a:lnTo>
                    <a:lnTo>
                      <a:pt x="307" y="1095"/>
                    </a:lnTo>
                    <a:lnTo>
                      <a:pt x="330" y="1107"/>
                    </a:lnTo>
                    <a:lnTo>
                      <a:pt x="357" y="1120"/>
                    </a:lnTo>
                    <a:lnTo>
                      <a:pt x="385" y="1132"/>
                    </a:lnTo>
                    <a:lnTo>
                      <a:pt x="412" y="1140"/>
                    </a:lnTo>
                    <a:lnTo>
                      <a:pt x="437" y="1147"/>
                    </a:lnTo>
                    <a:lnTo>
                      <a:pt x="467" y="1155"/>
                    </a:lnTo>
                    <a:lnTo>
                      <a:pt x="495" y="1160"/>
                    </a:lnTo>
                    <a:lnTo>
                      <a:pt x="525" y="1162"/>
                    </a:lnTo>
                    <a:lnTo>
                      <a:pt x="555" y="1165"/>
                    </a:lnTo>
                    <a:lnTo>
                      <a:pt x="585" y="1167"/>
                    </a:lnTo>
                    <a:lnTo>
                      <a:pt x="615" y="1165"/>
                    </a:lnTo>
                    <a:lnTo>
                      <a:pt x="645" y="1162"/>
                    </a:lnTo>
                    <a:lnTo>
                      <a:pt x="672" y="1160"/>
                    </a:lnTo>
                    <a:lnTo>
                      <a:pt x="700" y="1155"/>
                    </a:lnTo>
                    <a:lnTo>
                      <a:pt x="730" y="1147"/>
                    </a:lnTo>
                    <a:lnTo>
                      <a:pt x="757" y="1140"/>
                    </a:lnTo>
                    <a:lnTo>
                      <a:pt x="785" y="1132"/>
                    </a:lnTo>
                    <a:lnTo>
                      <a:pt x="810" y="1120"/>
                    </a:lnTo>
                    <a:lnTo>
                      <a:pt x="837" y="1107"/>
                    </a:lnTo>
                    <a:lnTo>
                      <a:pt x="862" y="1095"/>
                    </a:lnTo>
                    <a:lnTo>
                      <a:pt x="885" y="1082"/>
                    </a:lnTo>
                    <a:lnTo>
                      <a:pt x="910" y="1065"/>
                    </a:lnTo>
                    <a:lnTo>
                      <a:pt x="932" y="1052"/>
                    </a:lnTo>
                    <a:lnTo>
                      <a:pt x="955" y="1032"/>
                    </a:lnTo>
                    <a:lnTo>
                      <a:pt x="975" y="1015"/>
                    </a:lnTo>
                    <a:lnTo>
                      <a:pt x="995" y="995"/>
                    </a:lnTo>
                    <a:lnTo>
                      <a:pt x="1017" y="975"/>
                    </a:lnTo>
                    <a:lnTo>
                      <a:pt x="1035" y="952"/>
                    </a:lnTo>
                    <a:lnTo>
                      <a:pt x="1052" y="932"/>
                    </a:lnTo>
                    <a:lnTo>
                      <a:pt x="1067" y="907"/>
                    </a:lnTo>
                    <a:lnTo>
                      <a:pt x="1082" y="885"/>
                    </a:lnTo>
                    <a:lnTo>
                      <a:pt x="1097" y="860"/>
                    </a:lnTo>
                    <a:lnTo>
                      <a:pt x="1110" y="835"/>
                    </a:lnTo>
                    <a:lnTo>
                      <a:pt x="1120" y="810"/>
                    </a:lnTo>
                    <a:lnTo>
                      <a:pt x="1132" y="782"/>
                    </a:lnTo>
                    <a:lnTo>
                      <a:pt x="1142" y="757"/>
                    </a:lnTo>
                    <a:lnTo>
                      <a:pt x="1150" y="730"/>
                    </a:lnTo>
                    <a:lnTo>
                      <a:pt x="1157" y="700"/>
                    </a:lnTo>
                    <a:lnTo>
                      <a:pt x="1160" y="672"/>
                    </a:lnTo>
                    <a:lnTo>
                      <a:pt x="1165" y="642"/>
                    </a:lnTo>
                    <a:lnTo>
                      <a:pt x="1167" y="612"/>
                    </a:lnTo>
                    <a:lnTo>
                      <a:pt x="1167" y="582"/>
                    </a:lnTo>
                    <a:close/>
                    <a:moveTo>
                      <a:pt x="1142" y="582"/>
                    </a:moveTo>
                    <a:lnTo>
                      <a:pt x="1140" y="555"/>
                    </a:lnTo>
                    <a:lnTo>
                      <a:pt x="1137" y="525"/>
                    </a:lnTo>
                    <a:lnTo>
                      <a:pt x="1135" y="497"/>
                    </a:lnTo>
                    <a:lnTo>
                      <a:pt x="1130" y="470"/>
                    </a:lnTo>
                    <a:lnTo>
                      <a:pt x="1122" y="442"/>
                    </a:lnTo>
                    <a:lnTo>
                      <a:pt x="1115" y="417"/>
                    </a:lnTo>
                    <a:lnTo>
                      <a:pt x="1107" y="392"/>
                    </a:lnTo>
                    <a:lnTo>
                      <a:pt x="1097" y="365"/>
                    </a:lnTo>
                    <a:lnTo>
                      <a:pt x="1087" y="342"/>
                    </a:lnTo>
                    <a:lnTo>
                      <a:pt x="1072" y="317"/>
                    </a:lnTo>
                    <a:lnTo>
                      <a:pt x="1060" y="295"/>
                    </a:lnTo>
                    <a:lnTo>
                      <a:pt x="1047" y="273"/>
                    </a:lnTo>
                    <a:lnTo>
                      <a:pt x="1030" y="250"/>
                    </a:lnTo>
                    <a:lnTo>
                      <a:pt x="1012" y="230"/>
                    </a:lnTo>
                    <a:lnTo>
                      <a:pt x="995" y="208"/>
                    </a:lnTo>
                    <a:lnTo>
                      <a:pt x="977" y="190"/>
                    </a:lnTo>
                    <a:lnTo>
                      <a:pt x="960" y="170"/>
                    </a:lnTo>
                    <a:lnTo>
                      <a:pt x="940" y="155"/>
                    </a:lnTo>
                    <a:lnTo>
                      <a:pt x="917" y="138"/>
                    </a:lnTo>
                    <a:lnTo>
                      <a:pt x="895" y="123"/>
                    </a:lnTo>
                    <a:lnTo>
                      <a:pt x="872" y="108"/>
                    </a:lnTo>
                    <a:lnTo>
                      <a:pt x="850" y="93"/>
                    </a:lnTo>
                    <a:lnTo>
                      <a:pt x="825" y="80"/>
                    </a:lnTo>
                    <a:lnTo>
                      <a:pt x="802" y="70"/>
                    </a:lnTo>
                    <a:lnTo>
                      <a:pt x="775" y="60"/>
                    </a:lnTo>
                    <a:lnTo>
                      <a:pt x="750" y="50"/>
                    </a:lnTo>
                    <a:lnTo>
                      <a:pt x="725" y="45"/>
                    </a:lnTo>
                    <a:lnTo>
                      <a:pt x="695" y="38"/>
                    </a:lnTo>
                    <a:lnTo>
                      <a:pt x="667" y="33"/>
                    </a:lnTo>
                    <a:lnTo>
                      <a:pt x="640" y="30"/>
                    </a:lnTo>
                    <a:lnTo>
                      <a:pt x="612" y="28"/>
                    </a:lnTo>
                    <a:lnTo>
                      <a:pt x="585" y="28"/>
                    </a:lnTo>
                    <a:lnTo>
                      <a:pt x="555" y="28"/>
                    </a:lnTo>
                    <a:lnTo>
                      <a:pt x="527" y="30"/>
                    </a:lnTo>
                    <a:lnTo>
                      <a:pt x="500" y="33"/>
                    </a:lnTo>
                    <a:lnTo>
                      <a:pt x="472" y="38"/>
                    </a:lnTo>
                    <a:lnTo>
                      <a:pt x="445" y="45"/>
                    </a:lnTo>
                    <a:lnTo>
                      <a:pt x="417" y="50"/>
                    </a:lnTo>
                    <a:lnTo>
                      <a:pt x="392" y="60"/>
                    </a:lnTo>
                    <a:lnTo>
                      <a:pt x="367" y="70"/>
                    </a:lnTo>
                    <a:lnTo>
                      <a:pt x="342" y="80"/>
                    </a:lnTo>
                    <a:lnTo>
                      <a:pt x="320" y="93"/>
                    </a:lnTo>
                    <a:lnTo>
                      <a:pt x="295" y="108"/>
                    </a:lnTo>
                    <a:lnTo>
                      <a:pt x="272" y="123"/>
                    </a:lnTo>
                    <a:lnTo>
                      <a:pt x="250" y="138"/>
                    </a:lnTo>
                    <a:lnTo>
                      <a:pt x="230" y="155"/>
                    </a:lnTo>
                    <a:lnTo>
                      <a:pt x="210" y="170"/>
                    </a:lnTo>
                    <a:lnTo>
                      <a:pt x="190" y="190"/>
                    </a:lnTo>
                    <a:lnTo>
                      <a:pt x="173" y="208"/>
                    </a:lnTo>
                    <a:lnTo>
                      <a:pt x="155" y="230"/>
                    </a:lnTo>
                    <a:lnTo>
                      <a:pt x="138" y="250"/>
                    </a:lnTo>
                    <a:lnTo>
                      <a:pt x="123" y="273"/>
                    </a:lnTo>
                    <a:lnTo>
                      <a:pt x="108" y="295"/>
                    </a:lnTo>
                    <a:lnTo>
                      <a:pt x="95" y="317"/>
                    </a:lnTo>
                    <a:lnTo>
                      <a:pt x="83" y="342"/>
                    </a:lnTo>
                    <a:lnTo>
                      <a:pt x="73" y="365"/>
                    </a:lnTo>
                    <a:lnTo>
                      <a:pt x="60" y="392"/>
                    </a:lnTo>
                    <a:lnTo>
                      <a:pt x="53" y="417"/>
                    </a:lnTo>
                    <a:lnTo>
                      <a:pt x="45" y="442"/>
                    </a:lnTo>
                    <a:lnTo>
                      <a:pt x="40" y="470"/>
                    </a:lnTo>
                    <a:lnTo>
                      <a:pt x="33" y="497"/>
                    </a:lnTo>
                    <a:lnTo>
                      <a:pt x="30" y="525"/>
                    </a:lnTo>
                    <a:lnTo>
                      <a:pt x="28" y="555"/>
                    </a:lnTo>
                    <a:lnTo>
                      <a:pt x="28" y="582"/>
                    </a:lnTo>
                    <a:lnTo>
                      <a:pt x="28" y="612"/>
                    </a:lnTo>
                    <a:lnTo>
                      <a:pt x="30" y="640"/>
                    </a:lnTo>
                    <a:lnTo>
                      <a:pt x="33" y="667"/>
                    </a:lnTo>
                    <a:lnTo>
                      <a:pt x="40" y="695"/>
                    </a:lnTo>
                    <a:lnTo>
                      <a:pt x="45" y="722"/>
                    </a:lnTo>
                    <a:lnTo>
                      <a:pt x="53" y="747"/>
                    </a:lnTo>
                    <a:lnTo>
                      <a:pt x="60" y="775"/>
                    </a:lnTo>
                    <a:lnTo>
                      <a:pt x="73" y="800"/>
                    </a:lnTo>
                    <a:lnTo>
                      <a:pt x="83" y="825"/>
                    </a:lnTo>
                    <a:lnTo>
                      <a:pt x="95" y="847"/>
                    </a:lnTo>
                    <a:lnTo>
                      <a:pt x="108" y="872"/>
                    </a:lnTo>
                    <a:lnTo>
                      <a:pt x="123" y="892"/>
                    </a:lnTo>
                    <a:lnTo>
                      <a:pt x="138" y="917"/>
                    </a:lnTo>
                    <a:lnTo>
                      <a:pt x="155" y="937"/>
                    </a:lnTo>
                    <a:lnTo>
                      <a:pt x="173" y="957"/>
                    </a:lnTo>
                    <a:lnTo>
                      <a:pt x="190" y="977"/>
                    </a:lnTo>
                    <a:lnTo>
                      <a:pt x="210" y="995"/>
                    </a:lnTo>
                    <a:lnTo>
                      <a:pt x="230" y="1012"/>
                    </a:lnTo>
                    <a:lnTo>
                      <a:pt x="250" y="1027"/>
                    </a:lnTo>
                    <a:lnTo>
                      <a:pt x="272" y="1045"/>
                    </a:lnTo>
                    <a:lnTo>
                      <a:pt x="295" y="1060"/>
                    </a:lnTo>
                    <a:lnTo>
                      <a:pt x="320" y="1072"/>
                    </a:lnTo>
                    <a:lnTo>
                      <a:pt x="342" y="1085"/>
                    </a:lnTo>
                    <a:lnTo>
                      <a:pt x="367" y="1095"/>
                    </a:lnTo>
                    <a:lnTo>
                      <a:pt x="392" y="1105"/>
                    </a:lnTo>
                    <a:lnTo>
                      <a:pt x="417" y="1115"/>
                    </a:lnTo>
                    <a:lnTo>
                      <a:pt x="445" y="1122"/>
                    </a:lnTo>
                    <a:lnTo>
                      <a:pt x="472" y="1127"/>
                    </a:lnTo>
                    <a:lnTo>
                      <a:pt x="500" y="1135"/>
                    </a:lnTo>
                    <a:lnTo>
                      <a:pt x="527" y="1137"/>
                    </a:lnTo>
                    <a:lnTo>
                      <a:pt x="555" y="1140"/>
                    </a:lnTo>
                    <a:lnTo>
                      <a:pt x="585" y="1140"/>
                    </a:lnTo>
                    <a:lnTo>
                      <a:pt x="612" y="1140"/>
                    </a:lnTo>
                    <a:lnTo>
                      <a:pt x="640" y="1137"/>
                    </a:lnTo>
                    <a:lnTo>
                      <a:pt x="667" y="1135"/>
                    </a:lnTo>
                    <a:lnTo>
                      <a:pt x="695" y="1127"/>
                    </a:lnTo>
                    <a:lnTo>
                      <a:pt x="725" y="1122"/>
                    </a:lnTo>
                    <a:lnTo>
                      <a:pt x="750" y="1115"/>
                    </a:lnTo>
                    <a:lnTo>
                      <a:pt x="775" y="1105"/>
                    </a:lnTo>
                    <a:lnTo>
                      <a:pt x="802" y="1095"/>
                    </a:lnTo>
                    <a:lnTo>
                      <a:pt x="825" y="1085"/>
                    </a:lnTo>
                    <a:lnTo>
                      <a:pt x="850" y="1072"/>
                    </a:lnTo>
                    <a:lnTo>
                      <a:pt x="872" y="1060"/>
                    </a:lnTo>
                    <a:lnTo>
                      <a:pt x="895" y="1045"/>
                    </a:lnTo>
                    <a:lnTo>
                      <a:pt x="917" y="1027"/>
                    </a:lnTo>
                    <a:lnTo>
                      <a:pt x="940" y="1012"/>
                    </a:lnTo>
                    <a:lnTo>
                      <a:pt x="960" y="995"/>
                    </a:lnTo>
                    <a:lnTo>
                      <a:pt x="977" y="977"/>
                    </a:lnTo>
                    <a:lnTo>
                      <a:pt x="995" y="957"/>
                    </a:lnTo>
                    <a:lnTo>
                      <a:pt x="1012" y="937"/>
                    </a:lnTo>
                    <a:lnTo>
                      <a:pt x="1030" y="917"/>
                    </a:lnTo>
                    <a:lnTo>
                      <a:pt x="1047" y="892"/>
                    </a:lnTo>
                    <a:lnTo>
                      <a:pt x="1060" y="872"/>
                    </a:lnTo>
                    <a:lnTo>
                      <a:pt x="1072" y="847"/>
                    </a:lnTo>
                    <a:lnTo>
                      <a:pt x="1087" y="825"/>
                    </a:lnTo>
                    <a:lnTo>
                      <a:pt x="1097" y="800"/>
                    </a:lnTo>
                    <a:lnTo>
                      <a:pt x="1107" y="775"/>
                    </a:lnTo>
                    <a:lnTo>
                      <a:pt x="1115" y="747"/>
                    </a:lnTo>
                    <a:lnTo>
                      <a:pt x="1122" y="722"/>
                    </a:lnTo>
                    <a:lnTo>
                      <a:pt x="1130" y="695"/>
                    </a:lnTo>
                    <a:lnTo>
                      <a:pt x="1135" y="667"/>
                    </a:lnTo>
                    <a:lnTo>
                      <a:pt x="1137" y="640"/>
                    </a:lnTo>
                    <a:lnTo>
                      <a:pt x="1140" y="612"/>
                    </a:lnTo>
                    <a:lnTo>
                      <a:pt x="1142" y="582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65">
                <a:extLst>
                  <a:ext uri="{FF2B5EF4-FFF2-40B4-BE49-F238E27FC236}">
                    <a16:creationId xmlns:a16="http://schemas.microsoft.com/office/drawing/2014/main" id="{75D50160-AFF9-401D-9C9A-A2F365360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69" y="952790"/>
                <a:ext cx="538514" cy="525103"/>
              </a:xfrm>
              <a:custGeom>
                <a:avLst/>
                <a:gdLst/>
                <a:ahLst/>
                <a:cxnLst>
                  <a:cxn ang="0">
                    <a:pos x="1102" y="442"/>
                  </a:cxn>
                  <a:cxn ang="0">
                    <a:pos x="1059" y="314"/>
                  </a:cxn>
                  <a:cxn ang="0">
                    <a:pos x="984" y="202"/>
                  </a:cxn>
                  <a:cxn ang="0">
                    <a:pos x="889" y="110"/>
                  </a:cxn>
                  <a:cxn ang="0">
                    <a:pos x="774" y="42"/>
                  </a:cxn>
                  <a:cxn ang="0">
                    <a:pos x="639" y="5"/>
                  </a:cxn>
                  <a:cxn ang="0">
                    <a:pos x="499" y="2"/>
                  </a:cxn>
                  <a:cxn ang="0">
                    <a:pos x="364" y="32"/>
                  </a:cxn>
                  <a:cxn ang="0">
                    <a:pos x="244" y="95"/>
                  </a:cxn>
                  <a:cxn ang="0">
                    <a:pos x="145" y="180"/>
                  </a:cxn>
                  <a:cxn ang="0">
                    <a:pos x="67" y="289"/>
                  </a:cxn>
                  <a:cxn ang="0">
                    <a:pos x="17" y="414"/>
                  </a:cxn>
                  <a:cxn ang="0">
                    <a:pos x="0" y="554"/>
                  </a:cxn>
                  <a:cxn ang="0">
                    <a:pos x="17" y="694"/>
                  </a:cxn>
                  <a:cxn ang="0">
                    <a:pos x="67" y="819"/>
                  </a:cxn>
                  <a:cxn ang="0">
                    <a:pos x="145" y="929"/>
                  </a:cxn>
                  <a:cxn ang="0">
                    <a:pos x="244" y="1017"/>
                  </a:cxn>
                  <a:cxn ang="0">
                    <a:pos x="364" y="1077"/>
                  </a:cxn>
                  <a:cxn ang="0">
                    <a:pos x="499" y="1109"/>
                  </a:cxn>
                  <a:cxn ang="0">
                    <a:pos x="639" y="1107"/>
                  </a:cxn>
                  <a:cxn ang="0">
                    <a:pos x="774" y="1067"/>
                  </a:cxn>
                  <a:cxn ang="0">
                    <a:pos x="889" y="999"/>
                  </a:cxn>
                  <a:cxn ang="0">
                    <a:pos x="984" y="909"/>
                  </a:cxn>
                  <a:cxn ang="0">
                    <a:pos x="1059" y="797"/>
                  </a:cxn>
                  <a:cxn ang="0">
                    <a:pos x="1102" y="667"/>
                  </a:cxn>
                  <a:cxn ang="0">
                    <a:pos x="1087" y="554"/>
                  </a:cxn>
                  <a:cxn ang="0">
                    <a:pos x="1072" y="422"/>
                  </a:cxn>
                  <a:cxn ang="0">
                    <a:pos x="1024" y="302"/>
                  </a:cxn>
                  <a:cxn ang="0">
                    <a:pos x="949" y="197"/>
                  </a:cxn>
                  <a:cxn ang="0">
                    <a:pos x="852" y="115"/>
                  </a:cxn>
                  <a:cxn ang="0">
                    <a:pos x="737" y="55"/>
                  </a:cxn>
                  <a:cxn ang="0">
                    <a:pos x="609" y="27"/>
                  </a:cxn>
                  <a:cxn ang="0">
                    <a:pos x="477" y="30"/>
                  </a:cxn>
                  <a:cxn ang="0">
                    <a:pos x="349" y="65"/>
                  </a:cxn>
                  <a:cxn ang="0">
                    <a:pos x="239" y="130"/>
                  </a:cxn>
                  <a:cxn ang="0">
                    <a:pos x="147" y="220"/>
                  </a:cxn>
                  <a:cxn ang="0">
                    <a:pos x="77" y="324"/>
                  </a:cxn>
                  <a:cxn ang="0">
                    <a:pos x="37" y="449"/>
                  </a:cxn>
                  <a:cxn ang="0">
                    <a:pos x="27" y="582"/>
                  </a:cxn>
                  <a:cxn ang="0">
                    <a:pos x="50" y="714"/>
                  </a:cxn>
                  <a:cxn ang="0">
                    <a:pos x="102" y="829"/>
                  </a:cxn>
                  <a:cxn ang="0">
                    <a:pos x="182" y="932"/>
                  </a:cxn>
                  <a:cxn ang="0">
                    <a:pos x="282" y="1009"/>
                  </a:cxn>
                  <a:cxn ang="0">
                    <a:pos x="399" y="1062"/>
                  </a:cxn>
                  <a:cxn ang="0">
                    <a:pos x="529" y="1087"/>
                  </a:cxn>
                  <a:cxn ang="0">
                    <a:pos x="664" y="1074"/>
                  </a:cxn>
                  <a:cxn ang="0">
                    <a:pos x="787" y="1034"/>
                  </a:cxn>
                  <a:cxn ang="0">
                    <a:pos x="892" y="964"/>
                  </a:cxn>
                  <a:cxn ang="0">
                    <a:pos x="982" y="872"/>
                  </a:cxn>
                  <a:cxn ang="0">
                    <a:pos x="1044" y="762"/>
                  </a:cxn>
                  <a:cxn ang="0">
                    <a:pos x="1082" y="637"/>
                  </a:cxn>
                </a:cxnLst>
                <a:rect l="0" t="0" r="r" b="b"/>
                <a:pathLst>
                  <a:path w="1114" h="1112">
                    <a:moveTo>
                      <a:pt x="1114" y="554"/>
                    </a:moveTo>
                    <a:lnTo>
                      <a:pt x="1112" y="527"/>
                    </a:lnTo>
                    <a:lnTo>
                      <a:pt x="1109" y="497"/>
                    </a:lnTo>
                    <a:lnTo>
                      <a:pt x="1107" y="469"/>
                    </a:lnTo>
                    <a:lnTo>
                      <a:pt x="1102" y="442"/>
                    </a:lnTo>
                    <a:lnTo>
                      <a:pt x="1094" y="414"/>
                    </a:lnTo>
                    <a:lnTo>
                      <a:pt x="1087" y="389"/>
                    </a:lnTo>
                    <a:lnTo>
                      <a:pt x="1079" y="364"/>
                    </a:lnTo>
                    <a:lnTo>
                      <a:pt x="1069" y="337"/>
                    </a:lnTo>
                    <a:lnTo>
                      <a:pt x="1059" y="314"/>
                    </a:lnTo>
                    <a:lnTo>
                      <a:pt x="1044" y="289"/>
                    </a:lnTo>
                    <a:lnTo>
                      <a:pt x="1032" y="267"/>
                    </a:lnTo>
                    <a:lnTo>
                      <a:pt x="1019" y="245"/>
                    </a:lnTo>
                    <a:lnTo>
                      <a:pt x="1002" y="222"/>
                    </a:lnTo>
                    <a:lnTo>
                      <a:pt x="984" y="202"/>
                    </a:lnTo>
                    <a:lnTo>
                      <a:pt x="967" y="180"/>
                    </a:lnTo>
                    <a:lnTo>
                      <a:pt x="949" y="162"/>
                    </a:lnTo>
                    <a:lnTo>
                      <a:pt x="932" y="142"/>
                    </a:lnTo>
                    <a:lnTo>
                      <a:pt x="912" y="127"/>
                    </a:lnTo>
                    <a:lnTo>
                      <a:pt x="889" y="110"/>
                    </a:lnTo>
                    <a:lnTo>
                      <a:pt x="867" y="95"/>
                    </a:lnTo>
                    <a:lnTo>
                      <a:pt x="844" y="80"/>
                    </a:lnTo>
                    <a:lnTo>
                      <a:pt x="822" y="65"/>
                    </a:lnTo>
                    <a:lnTo>
                      <a:pt x="797" y="52"/>
                    </a:lnTo>
                    <a:lnTo>
                      <a:pt x="774" y="42"/>
                    </a:lnTo>
                    <a:lnTo>
                      <a:pt x="747" y="32"/>
                    </a:lnTo>
                    <a:lnTo>
                      <a:pt x="722" y="22"/>
                    </a:lnTo>
                    <a:lnTo>
                      <a:pt x="697" y="17"/>
                    </a:lnTo>
                    <a:lnTo>
                      <a:pt x="667" y="10"/>
                    </a:lnTo>
                    <a:lnTo>
                      <a:pt x="639" y="5"/>
                    </a:lnTo>
                    <a:lnTo>
                      <a:pt x="612" y="2"/>
                    </a:lnTo>
                    <a:lnTo>
                      <a:pt x="584" y="0"/>
                    </a:lnTo>
                    <a:lnTo>
                      <a:pt x="557" y="0"/>
                    </a:lnTo>
                    <a:lnTo>
                      <a:pt x="527" y="0"/>
                    </a:lnTo>
                    <a:lnTo>
                      <a:pt x="499" y="2"/>
                    </a:lnTo>
                    <a:lnTo>
                      <a:pt x="472" y="5"/>
                    </a:lnTo>
                    <a:lnTo>
                      <a:pt x="444" y="10"/>
                    </a:lnTo>
                    <a:lnTo>
                      <a:pt x="417" y="17"/>
                    </a:lnTo>
                    <a:lnTo>
                      <a:pt x="389" y="22"/>
                    </a:lnTo>
                    <a:lnTo>
                      <a:pt x="364" y="32"/>
                    </a:lnTo>
                    <a:lnTo>
                      <a:pt x="339" y="42"/>
                    </a:lnTo>
                    <a:lnTo>
                      <a:pt x="314" y="52"/>
                    </a:lnTo>
                    <a:lnTo>
                      <a:pt x="292" y="65"/>
                    </a:lnTo>
                    <a:lnTo>
                      <a:pt x="267" y="80"/>
                    </a:lnTo>
                    <a:lnTo>
                      <a:pt x="244" y="95"/>
                    </a:lnTo>
                    <a:lnTo>
                      <a:pt x="222" y="110"/>
                    </a:lnTo>
                    <a:lnTo>
                      <a:pt x="202" y="127"/>
                    </a:lnTo>
                    <a:lnTo>
                      <a:pt x="182" y="142"/>
                    </a:lnTo>
                    <a:lnTo>
                      <a:pt x="162" y="162"/>
                    </a:lnTo>
                    <a:lnTo>
                      <a:pt x="145" y="180"/>
                    </a:lnTo>
                    <a:lnTo>
                      <a:pt x="127" y="202"/>
                    </a:lnTo>
                    <a:lnTo>
                      <a:pt x="110" y="222"/>
                    </a:lnTo>
                    <a:lnTo>
                      <a:pt x="95" y="245"/>
                    </a:lnTo>
                    <a:lnTo>
                      <a:pt x="80" y="267"/>
                    </a:lnTo>
                    <a:lnTo>
                      <a:pt x="67" y="289"/>
                    </a:lnTo>
                    <a:lnTo>
                      <a:pt x="55" y="314"/>
                    </a:lnTo>
                    <a:lnTo>
                      <a:pt x="45" y="337"/>
                    </a:lnTo>
                    <a:lnTo>
                      <a:pt x="32" y="364"/>
                    </a:lnTo>
                    <a:lnTo>
                      <a:pt x="25" y="389"/>
                    </a:lnTo>
                    <a:lnTo>
                      <a:pt x="17" y="414"/>
                    </a:lnTo>
                    <a:lnTo>
                      <a:pt x="12" y="442"/>
                    </a:lnTo>
                    <a:lnTo>
                      <a:pt x="5" y="469"/>
                    </a:lnTo>
                    <a:lnTo>
                      <a:pt x="2" y="497"/>
                    </a:lnTo>
                    <a:lnTo>
                      <a:pt x="0" y="527"/>
                    </a:lnTo>
                    <a:lnTo>
                      <a:pt x="0" y="554"/>
                    </a:lnTo>
                    <a:lnTo>
                      <a:pt x="0" y="584"/>
                    </a:lnTo>
                    <a:lnTo>
                      <a:pt x="2" y="612"/>
                    </a:lnTo>
                    <a:lnTo>
                      <a:pt x="5" y="639"/>
                    </a:lnTo>
                    <a:lnTo>
                      <a:pt x="12" y="667"/>
                    </a:lnTo>
                    <a:lnTo>
                      <a:pt x="17" y="694"/>
                    </a:lnTo>
                    <a:lnTo>
                      <a:pt x="25" y="719"/>
                    </a:lnTo>
                    <a:lnTo>
                      <a:pt x="32" y="747"/>
                    </a:lnTo>
                    <a:lnTo>
                      <a:pt x="45" y="772"/>
                    </a:lnTo>
                    <a:lnTo>
                      <a:pt x="55" y="797"/>
                    </a:lnTo>
                    <a:lnTo>
                      <a:pt x="67" y="819"/>
                    </a:lnTo>
                    <a:lnTo>
                      <a:pt x="80" y="844"/>
                    </a:lnTo>
                    <a:lnTo>
                      <a:pt x="95" y="864"/>
                    </a:lnTo>
                    <a:lnTo>
                      <a:pt x="110" y="889"/>
                    </a:lnTo>
                    <a:lnTo>
                      <a:pt x="127" y="909"/>
                    </a:lnTo>
                    <a:lnTo>
                      <a:pt x="145" y="929"/>
                    </a:lnTo>
                    <a:lnTo>
                      <a:pt x="162" y="949"/>
                    </a:lnTo>
                    <a:lnTo>
                      <a:pt x="182" y="967"/>
                    </a:lnTo>
                    <a:lnTo>
                      <a:pt x="202" y="984"/>
                    </a:lnTo>
                    <a:lnTo>
                      <a:pt x="222" y="999"/>
                    </a:lnTo>
                    <a:lnTo>
                      <a:pt x="244" y="1017"/>
                    </a:lnTo>
                    <a:lnTo>
                      <a:pt x="267" y="1032"/>
                    </a:lnTo>
                    <a:lnTo>
                      <a:pt x="292" y="1044"/>
                    </a:lnTo>
                    <a:lnTo>
                      <a:pt x="314" y="1057"/>
                    </a:lnTo>
                    <a:lnTo>
                      <a:pt x="339" y="1067"/>
                    </a:lnTo>
                    <a:lnTo>
                      <a:pt x="364" y="1077"/>
                    </a:lnTo>
                    <a:lnTo>
                      <a:pt x="389" y="1087"/>
                    </a:lnTo>
                    <a:lnTo>
                      <a:pt x="417" y="1094"/>
                    </a:lnTo>
                    <a:lnTo>
                      <a:pt x="444" y="1099"/>
                    </a:lnTo>
                    <a:lnTo>
                      <a:pt x="472" y="1107"/>
                    </a:lnTo>
                    <a:lnTo>
                      <a:pt x="499" y="1109"/>
                    </a:lnTo>
                    <a:lnTo>
                      <a:pt x="527" y="1112"/>
                    </a:lnTo>
                    <a:lnTo>
                      <a:pt x="557" y="1112"/>
                    </a:lnTo>
                    <a:lnTo>
                      <a:pt x="584" y="1112"/>
                    </a:lnTo>
                    <a:lnTo>
                      <a:pt x="612" y="1109"/>
                    </a:lnTo>
                    <a:lnTo>
                      <a:pt x="639" y="1107"/>
                    </a:lnTo>
                    <a:lnTo>
                      <a:pt x="667" y="1099"/>
                    </a:lnTo>
                    <a:lnTo>
                      <a:pt x="697" y="1094"/>
                    </a:lnTo>
                    <a:lnTo>
                      <a:pt x="722" y="1087"/>
                    </a:lnTo>
                    <a:lnTo>
                      <a:pt x="747" y="1077"/>
                    </a:lnTo>
                    <a:lnTo>
                      <a:pt x="774" y="1067"/>
                    </a:lnTo>
                    <a:lnTo>
                      <a:pt x="797" y="1057"/>
                    </a:lnTo>
                    <a:lnTo>
                      <a:pt x="822" y="1044"/>
                    </a:lnTo>
                    <a:lnTo>
                      <a:pt x="844" y="1032"/>
                    </a:lnTo>
                    <a:lnTo>
                      <a:pt x="867" y="1017"/>
                    </a:lnTo>
                    <a:lnTo>
                      <a:pt x="889" y="999"/>
                    </a:lnTo>
                    <a:lnTo>
                      <a:pt x="912" y="984"/>
                    </a:lnTo>
                    <a:lnTo>
                      <a:pt x="932" y="967"/>
                    </a:lnTo>
                    <a:lnTo>
                      <a:pt x="949" y="949"/>
                    </a:lnTo>
                    <a:lnTo>
                      <a:pt x="967" y="929"/>
                    </a:lnTo>
                    <a:lnTo>
                      <a:pt x="984" y="909"/>
                    </a:lnTo>
                    <a:lnTo>
                      <a:pt x="1002" y="889"/>
                    </a:lnTo>
                    <a:lnTo>
                      <a:pt x="1019" y="864"/>
                    </a:lnTo>
                    <a:lnTo>
                      <a:pt x="1032" y="844"/>
                    </a:lnTo>
                    <a:lnTo>
                      <a:pt x="1044" y="819"/>
                    </a:lnTo>
                    <a:lnTo>
                      <a:pt x="1059" y="797"/>
                    </a:lnTo>
                    <a:lnTo>
                      <a:pt x="1069" y="772"/>
                    </a:lnTo>
                    <a:lnTo>
                      <a:pt x="1079" y="747"/>
                    </a:lnTo>
                    <a:lnTo>
                      <a:pt x="1087" y="719"/>
                    </a:lnTo>
                    <a:lnTo>
                      <a:pt x="1094" y="694"/>
                    </a:lnTo>
                    <a:lnTo>
                      <a:pt x="1102" y="667"/>
                    </a:lnTo>
                    <a:lnTo>
                      <a:pt x="1107" y="639"/>
                    </a:lnTo>
                    <a:lnTo>
                      <a:pt x="1109" y="612"/>
                    </a:lnTo>
                    <a:lnTo>
                      <a:pt x="1112" y="584"/>
                    </a:lnTo>
                    <a:lnTo>
                      <a:pt x="1114" y="554"/>
                    </a:lnTo>
                    <a:close/>
                    <a:moveTo>
                      <a:pt x="1087" y="554"/>
                    </a:moveTo>
                    <a:lnTo>
                      <a:pt x="1087" y="527"/>
                    </a:lnTo>
                    <a:lnTo>
                      <a:pt x="1084" y="502"/>
                    </a:lnTo>
                    <a:lnTo>
                      <a:pt x="1082" y="474"/>
                    </a:lnTo>
                    <a:lnTo>
                      <a:pt x="1077" y="449"/>
                    </a:lnTo>
                    <a:lnTo>
                      <a:pt x="1072" y="422"/>
                    </a:lnTo>
                    <a:lnTo>
                      <a:pt x="1062" y="397"/>
                    </a:lnTo>
                    <a:lnTo>
                      <a:pt x="1054" y="372"/>
                    </a:lnTo>
                    <a:lnTo>
                      <a:pt x="1044" y="349"/>
                    </a:lnTo>
                    <a:lnTo>
                      <a:pt x="1034" y="324"/>
                    </a:lnTo>
                    <a:lnTo>
                      <a:pt x="1024" y="302"/>
                    </a:lnTo>
                    <a:lnTo>
                      <a:pt x="1009" y="279"/>
                    </a:lnTo>
                    <a:lnTo>
                      <a:pt x="997" y="257"/>
                    </a:lnTo>
                    <a:lnTo>
                      <a:pt x="982" y="237"/>
                    </a:lnTo>
                    <a:lnTo>
                      <a:pt x="967" y="220"/>
                    </a:lnTo>
                    <a:lnTo>
                      <a:pt x="949" y="197"/>
                    </a:lnTo>
                    <a:lnTo>
                      <a:pt x="932" y="180"/>
                    </a:lnTo>
                    <a:lnTo>
                      <a:pt x="914" y="162"/>
                    </a:lnTo>
                    <a:lnTo>
                      <a:pt x="892" y="145"/>
                    </a:lnTo>
                    <a:lnTo>
                      <a:pt x="874" y="130"/>
                    </a:lnTo>
                    <a:lnTo>
                      <a:pt x="852" y="115"/>
                    </a:lnTo>
                    <a:lnTo>
                      <a:pt x="832" y="102"/>
                    </a:lnTo>
                    <a:lnTo>
                      <a:pt x="809" y="87"/>
                    </a:lnTo>
                    <a:lnTo>
                      <a:pt x="787" y="77"/>
                    </a:lnTo>
                    <a:lnTo>
                      <a:pt x="762" y="65"/>
                    </a:lnTo>
                    <a:lnTo>
                      <a:pt x="737" y="55"/>
                    </a:lnTo>
                    <a:lnTo>
                      <a:pt x="714" y="50"/>
                    </a:lnTo>
                    <a:lnTo>
                      <a:pt x="687" y="40"/>
                    </a:lnTo>
                    <a:lnTo>
                      <a:pt x="664" y="35"/>
                    </a:lnTo>
                    <a:lnTo>
                      <a:pt x="637" y="30"/>
                    </a:lnTo>
                    <a:lnTo>
                      <a:pt x="609" y="27"/>
                    </a:lnTo>
                    <a:lnTo>
                      <a:pt x="584" y="25"/>
                    </a:lnTo>
                    <a:lnTo>
                      <a:pt x="557" y="25"/>
                    </a:lnTo>
                    <a:lnTo>
                      <a:pt x="529" y="25"/>
                    </a:lnTo>
                    <a:lnTo>
                      <a:pt x="502" y="27"/>
                    </a:lnTo>
                    <a:lnTo>
                      <a:pt x="477" y="30"/>
                    </a:lnTo>
                    <a:lnTo>
                      <a:pt x="449" y="35"/>
                    </a:lnTo>
                    <a:lnTo>
                      <a:pt x="424" y="40"/>
                    </a:lnTo>
                    <a:lnTo>
                      <a:pt x="399" y="50"/>
                    </a:lnTo>
                    <a:lnTo>
                      <a:pt x="374" y="55"/>
                    </a:lnTo>
                    <a:lnTo>
                      <a:pt x="349" y="65"/>
                    </a:lnTo>
                    <a:lnTo>
                      <a:pt x="327" y="77"/>
                    </a:lnTo>
                    <a:lnTo>
                      <a:pt x="302" y="87"/>
                    </a:lnTo>
                    <a:lnTo>
                      <a:pt x="282" y="102"/>
                    </a:lnTo>
                    <a:lnTo>
                      <a:pt x="259" y="115"/>
                    </a:lnTo>
                    <a:lnTo>
                      <a:pt x="239" y="130"/>
                    </a:lnTo>
                    <a:lnTo>
                      <a:pt x="219" y="145"/>
                    </a:lnTo>
                    <a:lnTo>
                      <a:pt x="199" y="162"/>
                    </a:lnTo>
                    <a:lnTo>
                      <a:pt x="182" y="180"/>
                    </a:lnTo>
                    <a:lnTo>
                      <a:pt x="162" y="197"/>
                    </a:lnTo>
                    <a:lnTo>
                      <a:pt x="147" y="220"/>
                    </a:lnTo>
                    <a:lnTo>
                      <a:pt x="130" y="237"/>
                    </a:lnTo>
                    <a:lnTo>
                      <a:pt x="115" y="257"/>
                    </a:lnTo>
                    <a:lnTo>
                      <a:pt x="102" y="279"/>
                    </a:lnTo>
                    <a:lnTo>
                      <a:pt x="90" y="302"/>
                    </a:lnTo>
                    <a:lnTo>
                      <a:pt x="77" y="324"/>
                    </a:lnTo>
                    <a:lnTo>
                      <a:pt x="67" y="349"/>
                    </a:lnTo>
                    <a:lnTo>
                      <a:pt x="57" y="372"/>
                    </a:lnTo>
                    <a:lnTo>
                      <a:pt x="50" y="397"/>
                    </a:lnTo>
                    <a:lnTo>
                      <a:pt x="42" y="422"/>
                    </a:lnTo>
                    <a:lnTo>
                      <a:pt x="37" y="449"/>
                    </a:lnTo>
                    <a:lnTo>
                      <a:pt x="32" y="474"/>
                    </a:lnTo>
                    <a:lnTo>
                      <a:pt x="30" y="502"/>
                    </a:lnTo>
                    <a:lnTo>
                      <a:pt x="27" y="527"/>
                    </a:lnTo>
                    <a:lnTo>
                      <a:pt x="25" y="554"/>
                    </a:lnTo>
                    <a:lnTo>
                      <a:pt x="27" y="582"/>
                    </a:lnTo>
                    <a:lnTo>
                      <a:pt x="30" y="609"/>
                    </a:lnTo>
                    <a:lnTo>
                      <a:pt x="32" y="637"/>
                    </a:lnTo>
                    <a:lnTo>
                      <a:pt x="37" y="662"/>
                    </a:lnTo>
                    <a:lnTo>
                      <a:pt x="42" y="687"/>
                    </a:lnTo>
                    <a:lnTo>
                      <a:pt x="50" y="714"/>
                    </a:lnTo>
                    <a:lnTo>
                      <a:pt x="57" y="737"/>
                    </a:lnTo>
                    <a:lnTo>
                      <a:pt x="67" y="762"/>
                    </a:lnTo>
                    <a:lnTo>
                      <a:pt x="77" y="784"/>
                    </a:lnTo>
                    <a:lnTo>
                      <a:pt x="90" y="807"/>
                    </a:lnTo>
                    <a:lnTo>
                      <a:pt x="102" y="829"/>
                    </a:lnTo>
                    <a:lnTo>
                      <a:pt x="115" y="852"/>
                    </a:lnTo>
                    <a:lnTo>
                      <a:pt x="130" y="872"/>
                    </a:lnTo>
                    <a:lnTo>
                      <a:pt x="147" y="892"/>
                    </a:lnTo>
                    <a:lnTo>
                      <a:pt x="162" y="912"/>
                    </a:lnTo>
                    <a:lnTo>
                      <a:pt x="182" y="932"/>
                    </a:lnTo>
                    <a:lnTo>
                      <a:pt x="199" y="947"/>
                    </a:lnTo>
                    <a:lnTo>
                      <a:pt x="219" y="964"/>
                    </a:lnTo>
                    <a:lnTo>
                      <a:pt x="239" y="979"/>
                    </a:lnTo>
                    <a:lnTo>
                      <a:pt x="259" y="994"/>
                    </a:lnTo>
                    <a:lnTo>
                      <a:pt x="282" y="1009"/>
                    </a:lnTo>
                    <a:lnTo>
                      <a:pt x="302" y="1022"/>
                    </a:lnTo>
                    <a:lnTo>
                      <a:pt x="327" y="1034"/>
                    </a:lnTo>
                    <a:lnTo>
                      <a:pt x="349" y="1044"/>
                    </a:lnTo>
                    <a:lnTo>
                      <a:pt x="374" y="1054"/>
                    </a:lnTo>
                    <a:lnTo>
                      <a:pt x="399" y="1062"/>
                    </a:lnTo>
                    <a:lnTo>
                      <a:pt x="424" y="1069"/>
                    </a:lnTo>
                    <a:lnTo>
                      <a:pt x="449" y="1074"/>
                    </a:lnTo>
                    <a:lnTo>
                      <a:pt x="477" y="1079"/>
                    </a:lnTo>
                    <a:lnTo>
                      <a:pt x="502" y="1082"/>
                    </a:lnTo>
                    <a:lnTo>
                      <a:pt x="529" y="1087"/>
                    </a:lnTo>
                    <a:lnTo>
                      <a:pt x="557" y="1087"/>
                    </a:lnTo>
                    <a:lnTo>
                      <a:pt x="584" y="1087"/>
                    </a:lnTo>
                    <a:lnTo>
                      <a:pt x="609" y="1082"/>
                    </a:lnTo>
                    <a:lnTo>
                      <a:pt x="637" y="1079"/>
                    </a:lnTo>
                    <a:lnTo>
                      <a:pt x="664" y="1074"/>
                    </a:lnTo>
                    <a:lnTo>
                      <a:pt x="687" y="1069"/>
                    </a:lnTo>
                    <a:lnTo>
                      <a:pt x="714" y="1062"/>
                    </a:lnTo>
                    <a:lnTo>
                      <a:pt x="737" y="1054"/>
                    </a:lnTo>
                    <a:lnTo>
                      <a:pt x="762" y="1044"/>
                    </a:lnTo>
                    <a:lnTo>
                      <a:pt x="787" y="1034"/>
                    </a:lnTo>
                    <a:lnTo>
                      <a:pt x="809" y="1022"/>
                    </a:lnTo>
                    <a:lnTo>
                      <a:pt x="832" y="1009"/>
                    </a:lnTo>
                    <a:lnTo>
                      <a:pt x="852" y="994"/>
                    </a:lnTo>
                    <a:lnTo>
                      <a:pt x="874" y="979"/>
                    </a:lnTo>
                    <a:lnTo>
                      <a:pt x="892" y="964"/>
                    </a:lnTo>
                    <a:lnTo>
                      <a:pt x="914" y="947"/>
                    </a:lnTo>
                    <a:lnTo>
                      <a:pt x="932" y="932"/>
                    </a:lnTo>
                    <a:lnTo>
                      <a:pt x="949" y="912"/>
                    </a:lnTo>
                    <a:lnTo>
                      <a:pt x="967" y="892"/>
                    </a:lnTo>
                    <a:lnTo>
                      <a:pt x="982" y="872"/>
                    </a:lnTo>
                    <a:lnTo>
                      <a:pt x="997" y="852"/>
                    </a:lnTo>
                    <a:lnTo>
                      <a:pt x="1009" y="829"/>
                    </a:lnTo>
                    <a:lnTo>
                      <a:pt x="1024" y="807"/>
                    </a:lnTo>
                    <a:lnTo>
                      <a:pt x="1034" y="784"/>
                    </a:lnTo>
                    <a:lnTo>
                      <a:pt x="1044" y="762"/>
                    </a:lnTo>
                    <a:lnTo>
                      <a:pt x="1054" y="737"/>
                    </a:lnTo>
                    <a:lnTo>
                      <a:pt x="1062" y="714"/>
                    </a:lnTo>
                    <a:lnTo>
                      <a:pt x="1072" y="687"/>
                    </a:lnTo>
                    <a:lnTo>
                      <a:pt x="1077" y="662"/>
                    </a:lnTo>
                    <a:lnTo>
                      <a:pt x="1082" y="637"/>
                    </a:lnTo>
                    <a:lnTo>
                      <a:pt x="1084" y="609"/>
                    </a:lnTo>
                    <a:lnTo>
                      <a:pt x="1087" y="582"/>
                    </a:lnTo>
                    <a:lnTo>
                      <a:pt x="1087" y="554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66">
                <a:extLst>
                  <a:ext uri="{FF2B5EF4-FFF2-40B4-BE49-F238E27FC236}">
                    <a16:creationId xmlns:a16="http://schemas.microsoft.com/office/drawing/2014/main" id="{56D71908-98E1-4674-9988-0FB8F6DCAD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4077" y="967046"/>
                <a:ext cx="513199" cy="498967"/>
              </a:xfrm>
              <a:custGeom>
                <a:avLst/>
                <a:gdLst/>
                <a:ahLst/>
                <a:cxnLst>
                  <a:cxn ang="0">
                    <a:pos x="1057" y="449"/>
                  </a:cxn>
                  <a:cxn ang="0">
                    <a:pos x="1029" y="347"/>
                  </a:cxn>
                  <a:cxn ang="0">
                    <a:pos x="984" y="254"/>
                  </a:cxn>
                  <a:cxn ang="0">
                    <a:pos x="924" y="172"/>
                  </a:cxn>
                  <a:cxn ang="0">
                    <a:pos x="849" y="105"/>
                  </a:cxn>
                  <a:cxn ang="0">
                    <a:pos x="762" y="52"/>
                  </a:cxn>
                  <a:cxn ang="0">
                    <a:pos x="662" y="15"/>
                  </a:cxn>
                  <a:cxn ang="0">
                    <a:pos x="559" y="0"/>
                  </a:cxn>
                  <a:cxn ang="0">
                    <a:pos x="452" y="5"/>
                  </a:cxn>
                  <a:cxn ang="0">
                    <a:pos x="349" y="30"/>
                  </a:cxn>
                  <a:cxn ang="0">
                    <a:pos x="257" y="77"/>
                  </a:cxn>
                  <a:cxn ang="0">
                    <a:pos x="174" y="137"/>
                  </a:cxn>
                  <a:cxn ang="0">
                    <a:pos x="105" y="212"/>
                  </a:cxn>
                  <a:cxn ang="0">
                    <a:pos x="52" y="299"/>
                  </a:cxn>
                  <a:cxn ang="0">
                    <a:pos x="17" y="397"/>
                  </a:cxn>
                  <a:cxn ang="0">
                    <a:pos x="2" y="502"/>
                  </a:cxn>
                  <a:cxn ang="0">
                    <a:pos x="7" y="612"/>
                  </a:cxn>
                  <a:cxn ang="0">
                    <a:pos x="32" y="712"/>
                  </a:cxn>
                  <a:cxn ang="0">
                    <a:pos x="77" y="804"/>
                  </a:cxn>
                  <a:cxn ang="0">
                    <a:pos x="137" y="887"/>
                  </a:cxn>
                  <a:cxn ang="0">
                    <a:pos x="214" y="954"/>
                  </a:cxn>
                  <a:cxn ang="0">
                    <a:pos x="302" y="1009"/>
                  </a:cxn>
                  <a:cxn ang="0">
                    <a:pos x="399" y="1044"/>
                  </a:cxn>
                  <a:cxn ang="0">
                    <a:pos x="504" y="1062"/>
                  </a:cxn>
                  <a:cxn ang="0">
                    <a:pos x="612" y="1054"/>
                  </a:cxn>
                  <a:cxn ang="0">
                    <a:pos x="712" y="1029"/>
                  </a:cxn>
                  <a:cxn ang="0">
                    <a:pos x="807" y="984"/>
                  </a:cxn>
                  <a:cxn ang="0">
                    <a:pos x="889" y="922"/>
                  </a:cxn>
                  <a:cxn ang="0">
                    <a:pos x="957" y="847"/>
                  </a:cxn>
                  <a:cxn ang="0">
                    <a:pos x="1009" y="759"/>
                  </a:cxn>
                  <a:cxn ang="0">
                    <a:pos x="1047" y="662"/>
                  </a:cxn>
                  <a:cxn ang="0">
                    <a:pos x="1062" y="557"/>
                  </a:cxn>
                  <a:cxn ang="0">
                    <a:pos x="1027" y="429"/>
                  </a:cxn>
                  <a:cxn ang="0">
                    <a:pos x="949" y="247"/>
                  </a:cxn>
                  <a:cxn ang="0">
                    <a:pos x="814" y="112"/>
                  </a:cxn>
                  <a:cxn ang="0">
                    <a:pos x="632" y="37"/>
                  </a:cxn>
                  <a:cxn ang="0">
                    <a:pos x="429" y="37"/>
                  </a:cxn>
                  <a:cxn ang="0">
                    <a:pos x="249" y="112"/>
                  </a:cxn>
                  <a:cxn ang="0">
                    <a:pos x="112" y="247"/>
                  </a:cxn>
                  <a:cxn ang="0">
                    <a:pos x="37" y="429"/>
                  </a:cxn>
                  <a:cxn ang="0">
                    <a:pos x="37" y="632"/>
                  </a:cxn>
                  <a:cxn ang="0">
                    <a:pos x="112" y="812"/>
                  </a:cxn>
                  <a:cxn ang="0">
                    <a:pos x="249" y="947"/>
                  </a:cxn>
                  <a:cxn ang="0">
                    <a:pos x="429" y="1024"/>
                  </a:cxn>
                  <a:cxn ang="0">
                    <a:pos x="632" y="1024"/>
                  </a:cxn>
                  <a:cxn ang="0">
                    <a:pos x="814" y="947"/>
                  </a:cxn>
                  <a:cxn ang="0">
                    <a:pos x="949" y="812"/>
                  </a:cxn>
                  <a:cxn ang="0">
                    <a:pos x="1027" y="632"/>
                  </a:cxn>
                </a:cxnLst>
                <a:rect l="0" t="0" r="r" b="b"/>
                <a:pathLst>
                  <a:path w="1062" h="1062">
                    <a:moveTo>
                      <a:pt x="1062" y="529"/>
                    </a:moveTo>
                    <a:lnTo>
                      <a:pt x="1062" y="502"/>
                    </a:lnTo>
                    <a:lnTo>
                      <a:pt x="1059" y="477"/>
                    </a:lnTo>
                    <a:lnTo>
                      <a:pt x="1057" y="449"/>
                    </a:lnTo>
                    <a:lnTo>
                      <a:pt x="1052" y="424"/>
                    </a:lnTo>
                    <a:lnTo>
                      <a:pt x="1047" y="397"/>
                    </a:lnTo>
                    <a:lnTo>
                      <a:pt x="1037" y="372"/>
                    </a:lnTo>
                    <a:lnTo>
                      <a:pt x="1029" y="347"/>
                    </a:lnTo>
                    <a:lnTo>
                      <a:pt x="1019" y="324"/>
                    </a:lnTo>
                    <a:lnTo>
                      <a:pt x="1009" y="299"/>
                    </a:lnTo>
                    <a:lnTo>
                      <a:pt x="999" y="277"/>
                    </a:lnTo>
                    <a:lnTo>
                      <a:pt x="984" y="254"/>
                    </a:lnTo>
                    <a:lnTo>
                      <a:pt x="972" y="232"/>
                    </a:lnTo>
                    <a:lnTo>
                      <a:pt x="957" y="212"/>
                    </a:lnTo>
                    <a:lnTo>
                      <a:pt x="942" y="195"/>
                    </a:lnTo>
                    <a:lnTo>
                      <a:pt x="924" y="172"/>
                    </a:lnTo>
                    <a:lnTo>
                      <a:pt x="907" y="155"/>
                    </a:lnTo>
                    <a:lnTo>
                      <a:pt x="889" y="137"/>
                    </a:lnTo>
                    <a:lnTo>
                      <a:pt x="867" y="120"/>
                    </a:lnTo>
                    <a:lnTo>
                      <a:pt x="849" y="105"/>
                    </a:lnTo>
                    <a:lnTo>
                      <a:pt x="827" y="90"/>
                    </a:lnTo>
                    <a:lnTo>
                      <a:pt x="807" y="77"/>
                    </a:lnTo>
                    <a:lnTo>
                      <a:pt x="784" y="62"/>
                    </a:lnTo>
                    <a:lnTo>
                      <a:pt x="762" y="52"/>
                    </a:lnTo>
                    <a:lnTo>
                      <a:pt x="737" y="40"/>
                    </a:lnTo>
                    <a:lnTo>
                      <a:pt x="712" y="30"/>
                    </a:lnTo>
                    <a:lnTo>
                      <a:pt x="689" y="25"/>
                    </a:lnTo>
                    <a:lnTo>
                      <a:pt x="662" y="15"/>
                    </a:lnTo>
                    <a:lnTo>
                      <a:pt x="639" y="10"/>
                    </a:lnTo>
                    <a:lnTo>
                      <a:pt x="612" y="5"/>
                    </a:lnTo>
                    <a:lnTo>
                      <a:pt x="584" y="2"/>
                    </a:lnTo>
                    <a:lnTo>
                      <a:pt x="559" y="0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477" y="2"/>
                    </a:lnTo>
                    <a:lnTo>
                      <a:pt x="452" y="5"/>
                    </a:lnTo>
                    <a:lnTo>
                      <a:pt x="424" y="10"/>
                    </a:lnTo>
                    <a:lnTo>
                      <a:pt x="399" y="15"/>
                    </a:lnTo>
                    <a:lnTo>
                      <a:pt x="374" y="25"/>
                    </a:lnTo>
                    <a:lnTo>
                      <a:pt x="349" y="30"/>
                    </a:lnTo>
                    <a:lnTo>
                      <a:pt x="324" y="40"/>
                    </a:lnTo>
                    <a:lnTo>
                      <a:pt x="302" y="52"/>
                    </a:lnTo>
                    <a:lnTo>
                      <a:pt x="277" y="62"/>
                    </a:lnTo>
                    <a:lnTo>
                      <a:pt x="257" y="77"/>
                    </a:lnTo>
                    <a:lnTo>
                      <a:pt x="234" y="90"/>
                    </a:lnTo>
                    <a:lnTo>
                      <a:pt x="214" y="105"/>
                    </a:lnTo>
                    <a:lnTo>
                      <a:pt x="194" y="120"/>
                    </a:lnTo>
                    <a:lnTo>
                      <a:pt x="174" y="137"/>
                    </a:lnTo>
                    <a:lnTo>
                      <a:pt x="157" y="155"/>
                    </a:lnTo>
                    <a:lnTo>
                      <a:pt x="137" y="172"/>
                    </a:lnTo>
                    <a:lnTo>
                      <a:pt x="122" y="195"/>
                    </a:lnTo>
                    <a:lnTo>
                      <a:pt x="105" y="212"/>
                    </a:lnTo>
                    <a:lnTo>
                      <a:pt x="90" y="232"/>
                    </a:lnTo>
                    <a:lnTo>
                      <a:pt x="77" y="254"/>
                    </a:lnTo>
                    <a:lnTo>
                      <a:pt x="65" y="277"/>
                    </a:lnTo>
                    <a:lnTo>
                      <a:pt x="52" y="299"/>
                    </a:lnTo>
                    <a:lnTo>
                      <a:pt x="42" y="324"/>
                    </a:lnTo>
                    <a:lnTo>
                      <a:pt x="32" y="347"/>
                    </a:lnTo>
                    <a:lnTo>
                      <a:pt x="25" y="372"/>
                    </a:lnTo>
                    <a:lnTo>
                      <a:pt x="17" y="397"/>
                    </a:lnTo>
                    <a:lnTo>
                      <a:pt x="12" y="424"/>
                    </a:lnTo>
                    <a:lnTo>
                      <a:pt x="7" y="449"/>
                    </a:lnTo>
                    <a:lnTo>
                      <a:pt x="5" y="477"/>
                    </a:lnTo>
                    <a:lnTo>
                      <a:pt x="2" y="502"/>
                    </a:lnTo>
                    <a:lnTo>
                      <a:pt x="0" y="529"/>
                    </a:lnTo>
                    <a:lnTo>
                      <a:pt x="2" y="557"/>
                    </a:lnTo>
                    <a:lnTo>
                      <a:pt x="5" y="584"/>
                    </a:lnTo>
                    <a:lnTo>
                      <a:pt x="7" y="612"/>
                    </a:lnTo>
                    <a:lnTo>
                      <a:pt x="12" y="637"/>
                    </a:lnTo>
                    <a:lnTo>
                      <a:pt x="17" y="662"/>
                    </a:lnTo>
                    <a:lnTo>
                      <a:pt x="25" y="689"/>
                    </a:lnTo>
                    <a:lnTo>
                      <a:pt x="32" y="712"/>
                    </a:lnTo>
                    <a:lnTo>
                      <a:pt x="42" y="737"/>
                    </a:lnTo>
                    <a:lnTo>
                      <a:pt x="52" y="759"/>
                    </a:lnTo>
                    <a:lnTo>
                      <a:pt x="65" y="782"/>
                    </a:lnTo>
                    <a:lnTo>
                      <a:pt x="77" y="804"/>
                    </a:lnTo>
                    <a:lnTo>
                      <a:pt x="90" y="827"/>
                    </a:lnTo>
                    <a:lnTo>
                      <a:pt x="105" y="847"/>
                    </a:lnTo>
                    <a:lnTo>
                      <a:pt x="122" y="867"/>
                    </a:lnTo>
                    <a:lnTo>
                      <a:pt x="137" y="887"/>
                    </a:lnTo>
                    <a:lnTo>
                      <a:pt x="157" y="907"/>
                    </a:lnTo>
                    <a:lnTo>
                      <a:pt x="174" y="922"/>
                    </a:lnTo>
                    <a:lnTo>
                      <a:pt x="194" y="939"/>
                    </a:lnTo>
                    <a:lnTo>
                      <a:pt x="214" y="954"/>
                    </a:lnTo>
                    <a:lnTo>
                      <a:pt x="234" y="969"/>
                    </a:lnTo>
                    <a:lnTo>
                      <a:pt x="257" y="984"/>
                    </a:lnTo>
                    <a:lnTo>
                      <a:pt x="277" y="997"/>
                    </a:lnTo>
                    <a:lnTo>
                      <a:pt x="302" y="1009"/>
                    </a:lnTo>
                    <a:lnTo>
                      <a:pt x="324" y="1019"/>
                    </a:lnTo>
                    <a:lnTo>
                      <a:pt x="349" y="1029"/>
                    </a:lnTo>
                    <a:lnTo>
                      <a:pt x="374" y="1037"/>
                    </a:lnTo>
                    <a:lnTo>
                      <a:pt x="399" y="1044"/>
                    </a:lnTo>
                    <a:lnTo>
                      <a:pt x="424" y="1049"/>
                    </a:lnTo>
                    <a:lnTo>
                      <a:pt x="452" y="1054"/>
                    </a:lnTo>
                    <a:lnTo>
                      <a:pt x="477" y="1057"/>
                    </a:lnTo>
                    <a:lnTo>
                      <a:pt x="504" y="1062"/>
                    </a:lnTo>
                    <a:lnTo>
                      <a:pt x="532" y="1062"/>
                    </a:lnTo>
                    <a:lnTo>
                      <a:pt x="559" y="1062"/>
                    </a:lnTo>
                    <a:lnTo>
                      <a:pt x="584" y="1057"/>
                    </a:lnTo>
                    <a:lnTo>
                      <a:pt x="612" y="1054"/>
                    </a:lnTo>
                    <a:lnTo>
                      <a:pt x="639" y="1049"/>
                    </a:lnTo>
                    <a:lnTo>
                      <a:pt x="662" y="1044"/>
                    </a:lnTo>
                    <a:lnTo>
                      <a:pt x="689" y="1037"/>
                    </a:lnTo>
                    <a:lnTo>
                      <a:pt x="712" y="1029"/>
                    </a:lnTo>
                    <a:lnTo>
                      <a:pt x="737" y="1019"/>
                    </a:lnTo>
                    <a:lnTo>
                      <a:pt x="762" y="1009"/>
                    </a:lnTo>
                    <a:lnTo>
                      <a:pt x="784" y="997"/>
                    </a:lnTo>
                    <a:lnTo>
                      <a:pt x="807" y="984"/>
                    </a:lnTo>
                    <a:lnTo>
                      <a:pt x="827" y="969"/>
                    </a:lnTo>
                    <a:lnTo>
                      <a:pt x="849" y="954"/>
                    </a:lnTo>
                    <a:lnTo>
                      <a:pt x="867" y="939"/>
                    </a:lnTo>
                    <a:lnTo>
                      <a:pt x="889" y="922"/>
                    </a:lnTo>
                    <a:lnTo>
                      <a:pt x="907" y="907"/>
                    </a:lnTo>
                    <a:lnTo>
                      <a:pt x="924" y="887"/>
                    </a:lnTo>
                    <a:lnTo>
                      <a:pt x="942" y="867"/>
                    </a:lnTo>
                    <a:lnTo>
                      <a:pt x="957" y="847"/>
                    </a:lnTo>
                    <a:lnTo>
                      <a:pt x="972" y="827"/>
                    </a:lnTo>
                    <a:lnTo>
                      <a:pt x="984" y="804"/>
                    </a:lnTo>
                    <a:lnTo>
                      <a:pt x="999" y="782"/>
                    </a:lnTo>
                    <a:lnTo>
                      <a:pt x="1009" y="759"/>
                    </a:lnTo>
                    <a:lnTo>
                      <a:pt x="1019" y="737"/>
                    </a:lnTo>
                    <a:lnTo>
                      <a:pt x="1029" y="712"/>
                    </a:lnTo>
                    <a:lnTo>
                      <a:pt x="1037" y="689"/>
                    </a:lnTo>
                    <a:lnTo>
                      <a:pt x="1047" y="662"/>
                    </a:lnTo>
                    <a:lnTo>
                      <a:pt x="1052" y="637"/>
                    </a:lnTo>
                    <a:lnTo>
                      <a:pt x="1057" y="612"/>
                    </a:lnTo>
                    <a:lnTo>
                      <a:pt x="1059" y="584"/>
                    </a:lnTo>
                    <a:lnTo>
                      <a:pt x="1062" y="557"/>
                    </a:lnTo>
                    <a:lnTo>
                      <a:pt x="1062" y="529"/>
                    </a:lnTo>
                    <a:close/>
                    <a:moveTo>
                      <a:pt x="1034" y="529"/>
                    </a:moveTo>
                    <a:lnTo>
                      <a:pt x="1034" y="479"/>
                    </a:lnTo>
                    <a:lnTo>
                      <a:pt x="1027" y="429"/>
                    </a:lnTo>
                    <a:lnTo>
                      <a:pt x="1014" y="379"/>
                    </a:lnTo>
                    <a:lnTo>
                      <a:pt x="997" y="334"/>
                    </a:lnTo>
                    <a:lnTo>
                      <a:pt x="974" y="289"/>
                    </a:lnTo>
                    <a:lnTo>
                      <a:pt x="949" y="247"/>
                    </a:lnTo>
                    <a:lnTo>
                      <a:pt x="922" y="210"/>
                    </a:lnTo>
                    <a:lnTo>
                      <a:pt x="889" y="172"/>
                    </a:lnTo>
                    <a:lnTo>
                      <a:pt x="852" y="140"/>
                    </a:lnTo>
                    <a:lnTo>
                      <a:pt x="814" y="112"/>
                    </a:lnTo>
                    <a:lnTo>
                      <a:pt x="772" y="87"/>
                    </a:lnTo>
                    <a:lnTo>
                      <a:pt x="727" y="67"/>
                    </a:lnTo>
                    <a:lnTo>
                      <a:pt x="682" y="47"/>
                    </a:lnTo>
                    <a:lnTo>
                      <a:pt x="632" y="37"/>
                    </a:lnTo>
                    <a:lnTo>
                      <a:pt x="582" y="27"/>
                    </a:lnTo>
                    <a:lnTo>
                      <a:pt x="532" y="25"/>
                    </a:lnTo>
                    <a:lnTo>
                      <a:pt x="479" y="27"/>
                    </a:lnTo>
                    <a:lnTo>
                      <a:pt x="429" y="37"/>
                    </a:lnTo>
                    <a:lnTo>
                      <a:pt x="382" y="47"/>
                    </a:lnTo>
                    <a:lnTo>
                      <a:pt x="334" y="67"/>
                    </a:lnTo>
                    <a:lnTo>
                      <a:pt x="292" y="87"/>
                    </a:lnTo>
                    <a:lnTo>
                      <a:pt x="249" y="112"/>
                    </a:lnTo>
                    <a:lnTo>
                      <a:pt x="209" y="140"/>
                    </a:lnTo>
                    <a:lnTo>
                      <a:pt x="174" y="172"/>
                    </a:lnTo>
                    <a:lnTo>
                      <a:pt x="142" y="210"/>
                    </a:lnTo>
                    <a:lnTo>
                      <a:pt x="112" y="247"/>
                    </a:lnTo>
                    <a:lnTo>
                      <a:pt x="87" y="289"/>
                    </a:lnTo>
                    <a:lnTo>
                      <a:pt x="67" y="334"/>
                    </a:lnTo>
                    <a:lnTo>
                      <a:pt x="50" y="379"/>
                    </a:lnTo>
                    <a:lnTo>
                      <a:pt x="37" y="429"/>
                    </a:lnTo>
                    <a:lnTo>
                      <a:pt x="30" y="479"/>
                    </a:lnTo>
                    <a:lnTo>
                      <a:pt x="27" y="529"/>
                    </a:lnTo>
                    <a:lnTo>
                      <a:pt x="30" y="582"/>
                    </a:lnTo>
                    <a:lnTo>
                      <a:pt x="37" y="632"/>
                    </a:lnTo>
                    <a:lnTo>
                      <a:pt x="50" y="679"/>
                    </a:lnTo>
                    <a:lnTo>
                      <a:pt x="67" y="727"/>
                    </a:lnTo>
                    <a:lnTo>
                      <a:pt x="87" y="769"/>
                    </a:lnTo>
                    <a:lnTo>
                      <a:pt x="112" y="812"/>
                    </a:lnTo>
                    <a:lnTo>
                      <a:pt x="142" y="849"/>
                    </a:lnTo>
                    <a:lnTo>
                      <a:pt x="174" y="887"/>
                    </a:lnTo>
                    <a:lnTo>
                      <a:pt x="209" y="919"/>
                    </a:lnTo>
                    <a:lnTo>
                      <a:pt x="249" y="947"/>
                    </a:lnTo>
                    <a:lnTo>
                      <a:pt x="292" y="974"/>
                    </a:lnTo>
                    <a:lnTo>
                      <a:pt x="334" y="994"/>
                    </a:lnTo>
                    <a:lnTo>
                      <a:pt x="382" y="1012"/>
                    </a:lnTo>
                    <a:lnTo>
                      <a:pt x="429" y="1024"/>
                    </a:lnTo>
                    <a:lnTo>
                      <a:pt x="479" y="1032"/>
                    </a:lnTo>
                    <a:lnTo>
                      <a:pt x="532" y="1034"/>
                    </a:lnTo>
                    <a:lnTo>
                      <a:pt x="582" y="1032"/>
                    </a:lnTo>
                    <a:lnTo>
                      <a:pt x="632" y="1024"/>
                    </a:lnTo>
                    <a:lnTo>
                      <a:pt x="682" y="1012"/>
                    </a:lnTo>
                    <a:lnTo>
                      <a:pt x="727" y="994"/>
                    </a:lnTo>
                    <a:lnTo>
                      <a:pt x="772" y="974"/>
                    </a:lnTo>
                    <a:lnTo>
                      <a:pt x="814" y="947"/>
                    </a:lnTo>
                    <a:lnTo>
                      <a:pt x="852" y="919"/>
                    </a:lnTo>
                    <a:lnTo>
                      <a:pt x="889" y="887"/>
                    </a:lnTo>
                    <a:lnTo>
                      <a:pt x="922" y="849"/>
                    </a:lnTo>
                    <a:lnTo>
                      <a:pt x="949" y="812"/>
                    </a:lnTo>
                    <a:lnTo>
                      <a:pt x="974" y="769"/>
                    </a:lnTo>
                    <a:lnTo>
                      <a:pt x="997" y="727"/>
                    </a:lnTo>
                    <a:lnTo>
                      <a:pt x="1014" y="679"/>
                    </a:lnTo>
                    <a:lnTo>
                      <a:pt x="1027" y="632"/>
                    </a:lnTo>
                    <a:lnTo>
                      <a:pt x="1034" y="582"/>
                    </a:lnTo>
                    <a:lnTo>
                      <a:pt x="1034" y="529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67">
                <a:extLst>
                  <a:ext uri="{FF2B5EF4-FFF2-40B4-BE49-F238E27FC236}">
                    <a16:creationId xmlns:a16="http://schemas.microsoft.com/office/drawing/2014/main" id="{F94F18DF-EE44-4F82-8221-7AEE5D112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582" y="976550"/>
                <a:ext cx="490187" cy="477582"/>
              </a:xfrm>
              <a:custGeom>
                <a:avLst/>
                <a:gdLst/>
                <a:ahLst/>
                <a:cxnLst>
                  <a:cxn ang="0">
                    <a:pos x="1000" y="404"/>
                  </a:cxn>
                  <a:cxn ang="0">
                    <a:pos x="947" y="264"/>
                  </a:cxn>
                  <a:cxn ang="0">
                    <a:pos x="862" y="147"/>
                  </a:cxn>
                  <a:cxn ang="0">
                    <a:pos x="745" y="62"/>
                  </a:cxn>
                  <a:cxn ang="0">
                    <a:pos x="605" y="12"/>
                  </a:cxn>
                  <a:cxn ang="0">
                    <a:pos x="452" y="2"/>
                  </a:cxn>
                  <a:cxn ang="0">
                    <a:pos x="307" y="42"/>
                  </a:cxn>
                  <a:cxn ang="0">
                    <a:pos x="182" y="115"/>
                  </a:cxn>
                  <a:cxn ang="0">
                    <a:pos x="85" y="222"/>
                  </a:cxn>
                  <a:cxn ang="0">
                    <a:pos x="23" y="354"/>
                  </a:cxn>
                  <a:cxn ang="0">
                    <a:pos x="0" y="504"/>
                  </a:cxn>
                  <a:cxn ang="0">
                    <a:pos x="23" y="654"/>
                  </a:cxn>
                  <a:cxn ang="0">
                    <a:pos x="85" y="787"/>
                  </a:cxn>
                  <a:cxn ang="0">
                    <a:pos x="182" y="894"/>
                  </a:cxn>
                  <a:cxn ang="0">
                    <a:pos x="307" y="969"/>
                  </a:cxn>
                  <a:cxn ang="0">
                    <a:pos x="452" y="1007"/>
                  </a:cxn>
                  <a:cxn ang="0">
                    <a:pos x="605" y="999"/>
                  </a:cxn>
                  <a:cxn ang="0">
                    <a:pos x="745" y="949"/>
                  </a:cxn>
                  <a:cxn ang="0">
                    <a:pos x="862" y="862"/>
                  </a:cxn>
                  <a:cxn ang="0">
                    <a:pos x="947" y="744"/>
                  </a:cxn>
                  <a:cxn ang="0">
                    <a:pos x="1000" y="607"/>
                  </a:cxn>
                  <a:cxn ang="0">
                    <a:pos x="982" y="504"/>
                  </a:cxn>
                  <a:cxn ang="0">
                    <a:pos x="960" y="362"/>
                  </a:cxn>
                  <a:cxn ang="0">
                    <a:pos x="900" y="237"/>
                  </a:cxn>
                  <a:cxn ang="0">
                    <a:pos x="807" y="137"/>
                  </a:cxn>
                  <a:cxn ang="0">
                    <a:pos x="690" y="65"/>
                  </a:cxn>
                  <a:cxn ang="0">
                    <a:pos x="552" y="30"/>
                  </a:cxn>
                  <a:cxn ang="0">
                    <a:pos x="407" y="37"/>
                  </a:cxn>
                  <a:cxn ang="0">
                    <a:pos x="277" y="85"/>
                  </a:cxn>
                  <a:cxn ang="0">
                    <a:pos x="167" y="167"/>
                  </a:cxn>
                  <a:cxn ang="0">
                    <a:pos x="85" y="277"/>
                  </a:cxn>
                  <a:cxn ang="0">
                    <a:pos x="38" y="409"/>
                  </a:cxn>
                  <a:cxn ang="0">
                    <a:pos x="28" y="552"/>
                  </a:cxn>
                  <a:cxn ang="0">
                    <a:pos x="63" y="689"/>
                  </a:cxn>
                  <a:cxn ang="0">
                    <a:pos x="135" y="809"/>
                  </a:cxn>
                  <a:cxn ang="0">
                    <a:pos x="237" y="902"/>
                  </a:cxn>
                  <a:cxn ang="0">
                    <a:pos x="362" y="962"/>
                  </a:cxn>
                  <a:cxn ang="0">
                    <a:pos x="505" y="982"/>
                  </a:cxn>
                  <a:cxn ang="0">
                    <a:pos x="647" y="962"/>
                  </a:cxn>
                  <a:cxn ang="0">
                    <a:pos x="770" y="902"/>
                  </a:cxn>
                  <a:cxn ang="0">
                    <a:pos x="872" y="809"/>
                  </a:cxn>
                  <a:cxn ang="0">
                    <a:pos x="945" y="689"/>
                  </a:cxn>
                  <a:cxn ang="0">
                    <a:pos x="980" y="552"/>
                  </a:cxn>
                </a:cxnLst>
                <a:rect l="0" t="0" r="r" b="b"/>
                <a:pathLst>
                  <a:path w="1007" h="1009">
                    <a:moveTo>
                      <a:pt x="1007" y="504"/>
                    </a:moveTo>
                    <a:lnTo>
                      <a:pt x="1007" y="454"/>
                    </a:lnTo>
                    <a:lnTo>
                      <a:pt x="1000" y="404"/>
                    </a:lnTo>
                    <a:lnTo>
                      <a:pt x="987" y="354"/>
                    </a:lnTo>
                    <a:lnTo>
                      <a:pt x="970" y="309"/>
                    </a:lnTo>
                    <a:lnTo>
                      <a:pt x="947" y="264"/>
                    </a:lnTo>
                    <a:lnTo>
                      <a:pt x="922" y="222"/>
                    </a:lnTo>
                    <a:lnTo>
                      <a:pt x="895" y="185"/>
                    </a:lnTo>
                    <a:lnTo>
                      <a:pt x="862" y="147"/>
                    </a:lnTo>
                    <a:lnTo>
                      <a:pt x="825" y="115"/>
                    </a:lnTo>
                    <a:lnTo>
                      <a:pt x="787" y="87"/>
                    </a:lnTo>
                    <a:lnTo>
                      <a:pt x="745" y="62"/>
                    </a:lnTo>
                    <a:lnTo>
                      <a:pt x="700" y="42"/>
                    </a:lnTo>
                    <a:lnTo>
                      <a:pt x="655" y="22"/>
                    </a:lnTo>
                    <a:lnTo>
                      <a:pt x="605" y="12"/>
                    </a:lnTo>
                    <a:lnTo>
                      <a:pt x="555" y="2"/>
                    </a:lnTo>
                    <a:lnTo>
                      <a:pt x="505" y="0"/>
                    </a:lnTo>
                    <a:lnTo>
                      <a:pt x="452" y="2"/>
                    </a:lnTo>
                    <a:lnTo>
                      <a:pt x="402" y="12"/>
                    </a:lnTo>
                    <a:lnTo>
                      <a:pt x="355" y="22"/>
                    </a:lnTo>
                    <a:lnTo>
                      <a:pt x="307" y="42"/>
                    </a:lnTo>
                    <a:lnTo>
                      <a:pt x="265" y="62"/>
                    </a:lnTo>
                    <a:lnTo>
                      <a:pt x="222" y="87"/>
                    </a:lnTo>
                    <a:lnTo>
                      <a:pt x="182" y="115"/>
                    </a:lnTo>
                    <a:lnTo>
                      <a:pt x="147" y="147"/>
                    </a:lnTo>
                    <a:lnTo>
                      <a:pt x="115" y="185"/>
                    </a:lnTo>
                    <a:lnTo>
                      <a:pt x="85" y="222"/>
                    </a:lnTo>
                    <a:lnTo>
                      <a:pt x="60" y="264"/>
                    </a:lnTo>
                    <a:lnTo>
                      <a:pt x="40" y="309"/>
                    </a:lnTo>
                    <a:lnTo>
                      <a:pt x="23" y="354"/>
                    </a:lnTo>
                    <a:lnTo>
                      <a:pt x="10" y="404"/>
                    </a:lnTo>
                    <a:lnTo>
                      <a:pt x="3" y="454"/>
                    </a:lnTo>
                    <a:lnTo>
                      <a:pt x="0" y="504"/>
                    </a:lnTo>
                    <a:lnTo>
                      <a:pt x="3" y="557"/>
                    </a:lnTo>
                    <a:lnTo>
                      <a:pt x="10" y="607"/>
                    </a:lnTo>
                    <a:lnTo>
                      <a:pt x="23" y="654"/>
                    </a:lnTo>
                    <a:lnTo>
                      <a:pt x="40" y="702"/>
                    </a:lnTo>
                    <a:lnTo>
                      <a:pt x="60" y="744"/>
                    </a:lnTo>
                    <a:lnTo>
                      <a:pt x="85" y="787"/>
                    </a:lnTo>
                    <a:lnTo>
                      <a:pt x="115" y="824"/>
                    </a:lnTo>
                    <a:lnTo>
                      <a:pt x="147" y="862"/>
                    </a:lnTo>
                    <a:lnTo>
                      <a:pt x="182" y="894"/>
                    </a:lnTo>
                    <a:lnTo>
                      <a:pt x="222" y="922"/>
                    </a:lnTo>
                    <a:lnTo>
                      <a:pt x="265" y="949"/>
                    </a:lnTo>
                    <a:lnTo>
                      <a:pt x="307" y="969"/>
                    </a:lnTo>
                    <a:lnTo>
                      <a:pt x="355" y="987"/>
                    </a:lnTo>
                    <a:lnTo>
                      <a:pt x="402" y="999"/>
                    </a:lnTo>
                    <a:lnTo>
                      <a:pt x="452" y="1007"/>
                    </a:lnTo>
                    <a:lnTo>
                      <a:pt x="505" y="1009"/>
                    </a:lnTo>
                    <a:lnTo>
                      <a:pt x="555" y="1007"/>
                    </a:lnTo>
                    <a:lnTo>
                      <a:pt x="605" y="999"/>
                    </a:lnTo>
                    <a:lnTo>
                      <a:pt x="655" y="987"/>
                    </a:lnTo>
                    <a:lnTo>
                      <a:pt x="700" y="969"/>
                    </a:lnTo>
                    <a:lnTo>
                      <a:pt x="745" y="949"/>
                    </a:lnTo>
                    <a:lnTo>
                      <a:pt x="787" y="922"/>
                    </a:lnTo>
                    <a:lnTo>
                      <a:pt x="825" y="894"/>
                    </a:lnTo>
                    <a:lnTo>
                      <a:pt x="862" y="862"/>
                    </a:lnTo>
                    <a:lnTo>
                      <a:pt x="895" y="824"/>
                    </a:lnTo>
                    <a:lnTo>
                      <a:pt x="922" y="787"/>
                    </a:lnTo>
                    <a:lnTo>
                      <a:pt x="947" y="744"/>
                    </a:lnTo>
                    <a:lnTo>
                      <a:pt x="970" y="702"/>
                    </a:lnTo>
                    <a:lnTo>
                      <a:pt x="987" y="654"/>
                    </a:lnTo>
                    <a:lnTo>
                      <a:pt x="1000" y="607"/>
                    </a:lnTo>
                    <a:lnTo>
                      <a:pt x="1007" y="557"/>
                    </a:lnTo>
                    <a:lnTo>
                      <a:pt x="1007" y="504"/>
                    </a:lnTo>
                    <a:close/>
                    <a:moveTo>
                      <a:pt x="982" y="504"/>
                    </a:moveTo>
                    <a:lnTo>
                      <a:pt x="980" y="457"/>
                    </a:lnTo>
                    <a:lnTo>
                      <a:pt x="972" y="409"/>
                    </a:lnTo>
                    <a:lnTo>
                      <a:pt x="960" y="362"/>
                    </a:lnTo>
                    <a:lnTo>
                      <a:pt x="945" y="319"/>
                    </a:lnTo>
                    <a:lnTo>
                      <a:pt x="925" y="277"/>
                    </a:lnTo>
                    <a:lnTo>
                      <a:pt x="900" y="237"/>
                    </a:lnTo>
                    <a:lnTo>
                      <a:pt x="872" y="202"/>
                    </a:lnTo>
                    <a:lnTo>
                      <a:pt x="842" y="167"/>
                    </a:lnTo>
                    <a:lnTo>
                      <a:pt x="807" y="137"/>
                    </a:lnTo>
                    <a:lnTo>
                      <a:pt x="770" y="110"/>
                    </a:lnTo>
                    <a:lnTo>
                      <a:pt x="732" y="85"/>
                    </a:lnTo>
                    <a:lnTo>
                      <a:pt x="690" y="65"/>
                    </a:lnTo>
                    <a:lnTo>
                      <a:pt x="647" y="50"/>
                    </a:lnTo>
                    <a:lnTo>
                      <a:pt x="600" y="37"/>
                    </a:lnTo>
                    <a:lnTo>
                      <a:pt x="552" y="30"/>
                    </a:lnTo>
                    <a:lnTo>
                      <a:pt x="505" y="27"/>
                    </a:lnTo>
                    <a:lnTo>
                      <a:pt x="455" y="30"/>
                    </a:lnTo>
                    <a:lnTo>
                      <a:pt x="407" y="37"/>
                    </a:lnTo>
                    <a:lnTo>
                      <a:pt x="362" y="50"/>
                    </a:lnTo>
                    <a:lnTo>
                      <a:pt x="317" y="65"/>
                    </a:lnTo>
                    <a:lnTo>
                      <a:pt x="277" y="85"/>
                    </a:lnTo>
                    <a:lnTo>
                      <a:pt x="237" y="110"/>
                    </a:lnTo>
                    <a:lnTo>
                      <a:pt x="200" y="137"/>
                    </a:lnTo>
                    <a:lnTo>
                      <a:pt x="167" y="167"/>
                    </a:lnTo>
                    <a:lnTo>
                      <a:pt x="135" y="202"/>
                    </a:lnTo>
                    <a:lnTo>
                      <a:pt x="108" y="237"/>
                    </a:lnTo>
                    <a:lnTo>
                      <a:pt x="85" y="277"/>
                    </a:lnTo>
                    <a:lnTo>
                      <a:pt x="63" y="319"/>
                    </a:lnTo>
                    <a:lnTo>
                      <a:pt x="48" y="362"/>
                    </a:lnTo>
                    <a:lnTo>
                      <a:pt x="38" y="409"/>
                    </a:lnTo>
                    <a:lnTo>
                      <a:pt x="28" y="457"/>
                    </a:lnTo>
                    <a:lnTo>
                      <a:pt x="28" y="504"/>
                    </a:lnTo>
                    <a:lnTo>
                      <a:pt x="28" y="552"/>
                    </a:lnTo>
                    <a:lnTo>
                      <a:pt x="38" y="602"/>
                    </a:lnTo>
                    <a:lnTo>
                      <a:pt x="48" y="647"/>
                    </a:lnTo>
                    <a:lnTo>
                      <a:pt x="63" y="689"/>
                    </a:lnTo>
                    <a:lnTo>
                      <a:pt x="85" y="732"/>
                    </a:lnTo>
                    <a:lnTo>
                      <a:pt x="108" y="772"/>
                    </a:lnTo>
                    <a:lnTo>
                      <a:pt x="135" y="809"/>
                    </a:lnTo>
                    <a:lnTo>
                      <a:pt x="167" y="842"/>
                    </a:lnTo>
                    <a:lnTo>
                      <a:pt x="200" y="872"/>
                    </a:lnTo>
                    <a:lnTo>
                      <a:pt x="237" y="902"/>
                    </a:lnTo>
                    <a:lnTo>
                      <a:pt x="277" y="924"/>
                    </a:lnTo>
                    <a:lnTo>
                      <a:pt x="317" y="944"/>
                    </a:lnTo>
                    <a:lnTo>
                      <a:pt x="362" y="962"/>
                    </a:lnTo>
                    <a:lnTo>
                      <a:pt x="407" y="974"/>
                    </a:lnTo>
                    <a:lnTo>
                      <a:pt x="455" y="979"/>
                    </a:lnTo>
                    <a:lnTo>
                      <a:pt x="505" y="982"/>
                    </a:lnTo>
                    <a:lnTo>
                      <a:pt x="552" y="979"/>
                    </a:lnTo>
                    <a:lnTo>
                      <a:pt x="600" y="974"/>
                    </a:lnTo>
                    <a:lnTo>
                      <a:pt x="647" y="962"/>
                    </a:lnTo>
                    <a:lnTo>
                      <a:pt x="690" y="944"/>
                    </a:lnTo>
                    <a:lnTo>
                      <a:pt x="732" y="924"/>
                    </a:lnTo>
                    <a:lnTo>
                      <a:pt x="770" y="902"/>
                    </a:lnTo>
                    <a:lnTo>
                      <a:pt x="807" y="872"/>
                    </a:lnTo>
                    <a:lnTo>
                      <a:pt x="842" y="842"/>
                    </a:lnTo>
                    <a:lnTo>
                      <a:pt x="872" y="809"/>
                    </a:lnTo>
                    <a:lnTo>
                      <a:pt x="900" y="772"/>
                    </a:lnTo>
                    <a:lnTo>
                      <a:pt x="925" y="732"/>
                    </a:lnTo>
                    <a:lnTo>
                      <a:pt x="945" y="689"/>
                    </a:lnTo>
                    <a:lnTo>
                      <a:pt x="960" y="647"/>
                    </a:lnTo>
                    <a:lnTo>
                      <a:pt x="972" y="602"/>
                    </a:lnTo>
                    <a:lnTo>
                      <a:pt x="980" y="552"/>
                    </a:lnTo>
                    <a:lnTo>
                      <a:pt x="982" y="504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268">
                <a:extLst>
                  <a:ext uri="{FF2B5EF4-FFF2-40B4-BE49-F238E27FC236}">
                    <a16:creationId xmlns:a16="http://schemas.microsoft.com/office/drawing/2014/main" id="{9C6282C9-05AE-4730-A027-547BDE21D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391" y="990807"/>
                <a:ext cx="462571" cy="449070"/>
              </a:xfrm>
              <a:custGeom>
                <a:avLst/>
                <a:gdLst/>
                <a:ahLst/>
                <a:cxnLst>
                  <a:cxn ang="0">
                    <a:pos x="944" y="382"/>
                  </a:cxn>
                  <a:cxn ang="0">
                    <a:pos x="897" y="250"/>
                  </a:cxn>
                  <a:cxn ang="0">
                    <a:pos x="814" y="140"/>
                  </a:cxn>
                  <a:cxn ang="0">
                    <a:pos x="704" y="58"/>
                  </a:cxn>
                  <a:cxn ang="0">
                    <a:pos x="572" y="10"/>
                  </a:cxn>
                  <a:cxn ang="0">
                    <a:pos x="427" y="3"/>
                  </a:cxn>
                  <a:cxn ang="0">
                    <a:pos x="289" y="38"/>
                  </a:cxn>
                  <a:cxn ang="0">
                    <a:pos x="172" y="110"/>
                  </a:cxn>
                  <a:cxn ang="0">
                    <a:pos x="80" y="210"/>
                  </a:cxn>
                  <a:cxn ang="0">
                    <a:pos x="20" y="335"/>
                  </a:cxn>
                  <a:cxn ang="0">
                    <a:pos x="0" y="477"/>
                  </a:cxn>
                  <a:cxn ang="0">
                    <a:pos x="20" y="620"/>
                  </a:cxn>
                  <a:cxn ang="0">
                    <a:pos x="80" y="745"/>
                  </a:cxn>
                  <a:cxn ang="0">
                    <a:pos x="172" y="845"/>
                  </a:cxn>
                  <a:cxn ang="0">
                    <a:pos x="289" y="917"/>
                  </a:cxn>
                  <a:cxn ang="0">
                    <a:pos x="427" y="952"/>
                  </a:cxn>
                  <a:cxn ang="0">
                    <a:pos x="572" y="947"/>
                  </a:cxn>
                  <a:cxn ang="0">
                    <a:pos x="704" y="897"/>
                  </a:cxn>
                  <a:cxn ang="0">
                    <a:pos x="814" y="815"/>
                  </a:cxn>
                  <a:cxn ang="0">
                    <a:pos x="897" y="705"/>
                  </a:cxn>
                  <a:cxn ang="0">
                    <a:pos x="944" y="575"/>
                  </a:cxn>
                  <a:cxn ang="0">
                    <a:pos x="927" y="477"/>
                  </a:cxn>
                  <a:cxn ang="0">
                    <a:pos x="907" y="345"/>
                  </a:cxn>
                  <a:cxn ang="0">
                    <a:pos x="849" y="225"/>
                  </a:cxn>
                  <a:cxn ang="0">
                    <a:pos x="762" y="130"/>
                  </a:cxn>
                  <a:cxn ang="0">
                    <a:pos x="652" y="63"/>
                  </a:cxn>
                  <a:cxn ang="0">
                    <a:pos x="522" y="28"/>
                  </a:cxn>
                  <a:cxn ang="0">
                    <a:pos x="384" y="35"/>
                  </a:cxn>
                  <a:cxn ang="0">
                    <a:pos x="262" y="83"/>
                  </a:cxn>
                  <a:cxn ang="0">
                    <a:pos x="157" y="160"/>
                  </a:cxn>
                  <a:cxn ang="0">
                    <a:pos x="80" y="262"/>
                  </a:cxn>
                  <a:cxn ang="0">
                    <a:pos x="35" y="387"/>
                  </a:cxn>
                  <a:cxn ang="0">
                    <a:pos x="27" y="522"/>
                  </a:cxn>
                  <a:cxn ang="0">
                    <a:pos x="60" y="652"/>
                  </a:cxn>
                  <a:cxn ang="0">
                    <a:pos x="127" y="765"/>
                  </a:cxn>
                  <a:cxn ang="0">
                    <a:pos x="224" y="852"/>
                  </a:cxn>
                  <a:cxn ang="0">
                    <a:pos x="342" y="910"/>
                  </a:cxn>
                  <a:cxn ang="0">
                    <a:pos x="477" y="927"/>
                  </a:cxn>
                  <a:cxn ang="0">
                    <a:pos x="609" y="910"/>
                  </a:cxn>
                  <a:cxn ang="0">
                    <a:pos x="727" y="852"/>
                  </a:cxn>
                  <a:cxn ang="0">
                    <a:pos x="824" y="765"/>
                  </a:cxn>
                  <a:cxn ang="0">
                    <a:pos x="892" y="652"/>
                  </a:cxn>
                  <a:cxn ang="0">
                    <a:pos x="924" y="522"/>
                  </a:cxn>
                </a:cxnLst>
                <a:rect l="0" t="0" r="r" b="b"/>
                <a:pathLst>
                  <a:path w="954" h="955">
                    <a:moveTo>
                      <a:pt x="954" y="477"/>
                    </a:moveTo>
                    <a:lnTo>
                      <a:pt x="952" y="430"/>
                    </a:lnTo>
                    <a:lnTo>
                      <a:pt x="944" y="382"/>
                    </a:lnTo>
                    <a:lnTo>
                      <a:pt x="932" y="335"/>
                    </a:lnTo>
                    <a:lnTo>
                      <a:pt x="917" y="292"/>
                    </a:lnTo>
                    <a:lnTo>
                      <a:pt x="897" y="250"/>
                    </a:lnTo>
                    <a:lnTo>
                      <a:pt x="872" y="210"/>
                    </a:lnTo>
                    <a:lnTo>
                      <a:pt x="844" y="175"/>
                    </a:lnTo>
                    <a:lnTo>
                      <a:pt x="814" y="140"/>
                    </a:lnTo>
                    <a:lnTo>
                      <a:pt x="779" y="110"/>
                    </a:lnTo>
                    <a:lnTo>
                      <a:pt x="742" y="83"/>
                    </a:lnTo>
                    <a:lnTo>
                      <a:pt x="704" y="58"/>
                    </a:lnTo>
                    <a:lnTo>
                      <a:pt x="662" y="38"/>
                    </a:lnTo>
                    <a:lnTo>
                      <a:pt x="619" y="23"/>
                    </a:lnTo>
                    <a:lnTo>
                      <a:pt x="572" y="10"/>
                    </a:lnTo>
                    <a:lnTo>
                      <a:pt x="524" y="3"/>
                    </a:lnTo>
                    <a:lnTo>
                      <a:pt x="477" y="0"/>
                    </a:lnTo>
                    <a:lnTo>
                      <a:pt x="427" y="3"/>
                    </a:lnTo>
                    <a:lnTo>
                      <a:pt x="379" y="10"/>
                    </a:lnTo>
                    <a:lnTo>
                      <a:pt x="334" y="23"/>
                    </a:lnTo>
                    <a:lnTo>
                      <a:pt x="289" y="38"/>
                    </a:lnTo>
                    <a:lnTo>
                      <a:pt x="249" y="58"/>
                    </a:lnTo>
                    <a:lnTo>
                      <a:pt x="209" y="83"/>
                    </a:lnTo>
                    <a:lnTo>
                      <a:pt x="172" y="110"/>
                    </a:lnTo>
                    <a:lnTo>
                      <a:pt x="139" y="140"/>
                    </a:lnTo>
                    <a:lnTo>
                      <a:pt x="107" y="175"/>
                    </a:lnTo>
                    <a:lnTo>
                      <a:pt x="80" y="210"/>
                    </a:lnTo>
                    <a:lnTo>
                      <a:pt x="57" y="250"/>
                    </a:lnTo>
                    <a:lnTo>
                      <a:pt x="35" y="292"/>
                    </a:lnTo>
                    <a:lnTo>
                      <a:pt x="20" y="335"/>
                    </a:lnTo>
                    <a:lnTo>
                      <a:pt x="10" y="382"/>
                    </a:lnTo>
                    <a:lnTo>
                      <a:pt x="0" y="430"/>
                    </a:lnTo>
                    <a:lnTo>
                      <a:pt x="0" y="477"/>
                    </a:lnTo>
                    <a:lnTo>
                      <a:pt x="0" y="525"/>
                    </a:lnTo>
                    <a:lnTo>
                      <a:pt x="10" y="575"/>
                    </a:lnTo>
                    <a:lnTo>
                      <a:pt x="20" y="620"/>
                    </a:lnTo>
                    <a:lnTo>
                      <a:pt x="35" y="662"/>
                    </a:lnTo>
                    <a:lnTo>
                      <a:pt x="57" y="705"/>
                    </a:lnTo>
                    <a:lnTo>
                      <a:pt x="80" y="745"/>
                    </a:lnTo>
                    <a:lnTo>
                      <a:pt x="107" y="782"/>
                    </a:lnTo>
                    <a:lnTo>
                      <a:pt x="139" y="815"/>
                    </a:lnTo>
                    <a:lnTo>
                      <a:pt x="172" y="845"/>
                    </a:lnTo>
                    <a:lnTo>
                      <a:pt x="209" y="875"/>
                    </a:lnTo>
                    <a:lnTo>
                      <a:pt x="249" y="897"/>
                    </a:lnTo>
                    <a:lnTo>
                      <a:pt x="289" y="917"/>
                    </a:lnTo>
                    <a:lnTo>
                      <a:pt x="334" y="935"/>
                    </a:lnTo>
                    <a:lnTo>
                      <a:pt x="379" y="947"/>
                    </a:lnTo>
                    <a:lnTo>
                      <a:pt x="427" y="952"/>
                    </a:lnTo>
                    <a:lnTo>
                      <a:pt x="477" y="955"/>
                    </a:lnTo>
                    <a:lnTo>
                      <a:pt x="524" y="952"/>
                    </a:lnTo>
                    <a:lnTo>
                      <a:pt x="572" y="947"/>
                    </a:lnTo>
                    <a:lnTo>
                      <a:pt x="619" y="935"/>
                    </a:lnTo>
                    <a:lnTo>
                      <a:pt x="662" y="917"/>
                    </a:lnTo>
                    <a:lnTo>
                      <a:pt x="704" y="897"/>
                    </a:lnTo>
                    <a:lnTo>
                      <a:pt x="742" y="875"/>
                    </a:lnTo>
                    <a:lnTo>
                      <a:pt x="779" y="845"/>
                    </a:lnTo>
                    <a:lnTo>
                      <a:pt x="814" y="815"/>
                    </a:lnTo>
                    <a:lnTo>
                      <a:pt x="844" y="782"/>
                    </a:lnTo>
                    <a:lnTo>
                      <a:pt x="872" y="745"/>
                    </a:lnTo>
                    <a:lnTo>
                      <a:pt x="897" y="705"/>
                    </a:lnTo>
                    <a:lnTo>
                      <a:pt x="917" y="662"/>
                    </a:lnTo>
                    <a:lnTo>
                      <a:pt x="932" y="620"/>
                    </a:lnTo>
                    <a:lnTo>
                      <a:pt x="944" y="575"/>
                    </a:lnTo>
                    <a:lnTo>
                      <a:pt x="952" y="525"/>
                    </a:lnTo>
                    <a:lnTo>
                      <a:pt x="954" y="477"/>
                    </a:lnTo>
                    <a:close/>
                    <a:moveTo>
                      <a:pt x="927" y="477"/>
                    </a:moveTo>
                    <a:lnTo>
                      <a:pt x="924" y="432"/>
                    </a:lnTo>
                    <a:lnTo>
                      <a:pt x="917" y="387"/>
                    </a:lnTo>
                    <a:lnTo>
                      <a:pt x="907" y="345"/>
                    </a:lnTo>
                    <a:lnTo>
                      <a:pt x="892" y="302"/>
                    </a:lnTo>
                    <a:lnTo>
                      <a:pt x="872" y="262"/>
                    </a:lnTo>
                    <a:lnTo>
                      <a:pt x="849" y="225"/>
                    </a:lnTo>
                    <a:lnTo>
                      <a:pt x="824" y="190"/>
                    </a:lnTo>
                    <a:lnTo>
                      <a:pt x="794" y="160"/>
                    </a:lnTo>
                    <a:lnTo>
                      <a:pt x="762" y="130"/>
                    </a:lnTo>
                    <a:lnTo>
                      <a:pt x="727" y="103"/>
                    </a:lnTo>
                    <a:lnTo>
                      <a:pt x="692" y="83"/>
                    </a:lnTo>
                    <a:lnTo>
                      <a:pt x="652" y="63"/>
                    </a:lnTo>
                    <a:lnTo>
                      <a:pt x="609" y="48"/>
                    </a:lnTo>
                    <a:lnTo>
                      <a:pt x="567" y="35"/>
                    </a:lnTo>
                    <a:lnTo>
                      <a:pt x="522" y="28"/>
                    </a:lnTo>
                    <a:lnTo>
                      <a:pt x="477" y="28"/>
                    </a:lnTo>
                    <a:lnTo>
                      <a:pt x="429" y="28"/>
                    </a:lnTo>
                    <a:lnTo>
                      <a:pt x="384" y="35"/>
                    </a:lnTo>
                    <a:lnTo>
                      <a:pt x="342" y="48"/>
                    </a:lnTo>
                    <a:lnTo>
                      <a:pt x="299" y="63"/>
                    </a:lnTo>
                    <a:lnTo>
                      <a:pt x="262" y="83"/>
                    </a:lnTo>
                    <a:lnTo>
                      <a:pt x="224" y="103"/>
                    </a:lnTo>
                    <a:lnTo>
                      <a:pt x="189" y="130"/>
                    </a:lnTo>
                    <a:lnTo>
                      <a:pt x="157" y="160"/>
                    </a:lnTo>
                    <a:lnTo>
                      <a:pt x="127" y="190"/>
                    </a:lnTo>
                    <a:lnTo>
                      <a:pt x="102" y="225"/>
                    </a:lnTo>
                    <a:lnTo>
                      <a:pt x="80" y="262"/>
                    </a:lnTo>
                    <a:lnTo>
                      <a:pt x="60" y="302"/>
                    </a:lnTo>
                    <a:lnTo>
                      <a:pt x="45" y="345"/>
                    </a:lnTo>
                    <a:lnTo>
                      <a:pt x="35" y="387"/>
                    </a:lnTo>
                    <a:lnTo>
                      <a:pt x="27" y="432"/>
                    </a:lnTo>
                    <a:lnTo>
                      <a:pt x="25" y="477"/>
                    </a:lnTo>
                    <a:lnTo>
                      <a:pt x="27" y="522"/>
                    </a:lnTo>
                    <a:lnTo>
                      <a:pt x="35" y="567"/>
                    </a:lnTo>
                    <a:lnTo>
                      <a:pt x="45" y="612"/>
                    </a:lnTo>
                    <a:lnTo>
                      <a:pt x="60" y="652"/>
                    </a:lnTo>
                    <a:lnTo>
                      <a:pt x="80" y="692"/>
                    </a:lnTo>
                    <a:lnTo>
                      <a:pt x="102" y="730"/>
                    </a:lnTo>
                    <a:lnTo>
                      <a:pt x="127" y="765"/>
                    </a:lnTo>
                    <a:lnTo>
                      <a:pt x="157" y="797"/>
                    </a:lnTo>
                    <a:lnTo>
                      <a:pt x="189" y="827"/>
                    </a:lnTo>
                    <a:lnTo>
                      <a:pt x="224" y="852"/>
                    </a:lnTo>
                    <a:lnTo>
                      <a:pt x="262" y="875"/>
                    </a:lnTo>
                    <a:lnTo>
                      <a:pt x="299" y="895"/>
                    </a:lnTo>
                    <a:lnTo>
                      <a:pt x="342" y="910"/>
                    </a:lnTo>
                    <a:lnTo>
                      <a:pt x="384" y="920"/>
                    </a:lnTo>
                    <a:lnTo>
                      <a:pt x="429" y="927"/>
                    </a:lnTo>
                    <a:lnTo>
                      <a:pt x="477" y="927"/>
                    </a:lnTo>
                    <a:lnTo>
                      <a:pt x="522" y="927"/>
                    </a:lnTo>
                    <a:lnTo>
                      <a:pt x="567" y="920"/>
                    </a:lnTo>
                    <a:lnTo>
                      <a:pt x="609" y="910"/>
                    </a:lnTo>
                    <a:lnTo>
                      <a:pt x="652" y="895"/>
                    </a:lnTo>
                    <a:lnTo>
                      <a:pt x="692" y="875"/>
                    </a:lnTo>
                    <a:lnTo>
                      <a:pt x="727" y="852"/>
                    </a:lnTo>
                    <a:lnTo>
                      <a:pt x="762" y="827"/>
                    </a:lnTo>
                    <a:lnTo>
                      <a:pt x="794" y="797"/>
                    </a:lnTo>
                    <a:lnTo>
                      <a:pt x="824" y="765"/>
                    </a:lnTo>
                    <a:lnTo>
                      <a:pt x="849" y="730"/>
                    </a:lnTo>
                    <a:lnTo>
                      <a:pt x="872" y="692"/>
                    </a:lnTo>
                    <a:lnTo>
                      <a:pt x="892" y="652"/>
                    </a:lnTo>
                    <a:lnTo>
                      <a:pt x="907" y="612"/>
                    </a:lnTo>
                    <a:lnTo>
                      <a:pt x="917" y="567"/>
                    </a:lnTo>
                    <a:lnTo>
                      <a:pt x="924" y="522"/>
                    </a:lnTo>
                    <a:lnTo>
                      <a:pt x="927" y="47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269">
                <a:extLst>
                  <a:ext uri="{FF2B5EF4-FFF2-40B4-BE49-F238E27FC236}">
                    <a16:creationId xmlns:a16="http://schemas.microsoft.com/office/drawing/2014/main" id="{10032DE4-1831-48EE-BF51-FB853FB258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199" y="1002686"/>
                <a:ext cx="434954" cy="425311"/>
              </a:xfrm>
              <a:custGeom>
                <a:avLst/>
                <a:gdLst/>
                <a:ahLst/>
                <a:cxnLst>
                  <a:cxn ang="0">
                    <a:pos x="892" y="359"/>
                  </a:cxn>
                  <a:cxn ang="0">
                    <a:pos x="847" y="234"/>
                  </a:cxn>
                  <a:cxn ang="0">
                    <a:pos x="769" y="132"/>
                  </a:cxn>
                  <a:cxn ang="0">
                    <a:pos x="667" y="55"/>
                  </a:cxn>
                  <a:cxn ang="0">
                    <a:pos x="542" y="7"/>
                  </a:cxn>
                  <a:cxn ang="0">
                    <a:pos x="404" y="0"/>
                  </a:cxn>
                  <a:cxn ang="0">
                    <a:pos x="274" y="35"/>
                  </a:cxn>
                  <a:cxn ang="0">
                    <a:pos x="164" y="102"/>
                  </a:cxn>
                  <a:cxn ang="0">
                    <a:pos x="77" y="197"/>
                  </a:cxn>
                  <a:cxn ang="0">
                    <a:pos x="20" y="317"/>
                  </a:cxn>
                  <a:cxn ang="0">
                    <a:pos x="0" y="449"/>
                  </a:cxn>
                  <a:cxn ang="0">
                    <a:pos x="20" y="584"/>
                  </a:cxn>
                  <a:cxn ang="0">
                    <a:pos x="77" y="702"/>
                  </a:cxn>
                  <a:cxn ang="0">
                    <a:pos x="164" y="799"/>
                  </a:cxn>
                  <a:cxn ang="0">
                    <a:pos x="274" y="867"/>
                  </a:cxn>
                  <a:cxn ang="0">
                    <a:pos x="404" y="899"/>
                  </a:cxn>
                  <a:cxn ang="0">
                    <a:pos x="542" y="892"/>
                  </a:cxn>
                  <a:cxn ang="0">
                    <a:pos x="667" y="847"/>
                  </a:cxn>
                  <a:cxn ang="0">
                    <a:pos x="769" y="769"/>
                  </a:cxn>
                  <a:cxn ang="0">
                    <a:pos x="847" y="664"/>
                  </a:cxn>
                  <a:cxn ang="0">
                    <a:pos x="892" y="539"/>
                  </a:cxn>
                  <a:cxn ang="0">
                    <a:pos x="877" y="449"/>
                  </a:cxn>
                  <a:cxn ang="0">
                    <a:pos x="857" y="324"/>
                  </a:cxn>
                  <a:cxn ang="0">
                    <a:pos x="802" y="212"/>
                  </a:cxn>
                  <a:cxn ang="0">
                    <a:pos x="722" y="122"/>
                  </a:cxn>
                  <a:cxn ang="0">
                    <a:pos x="617" y="60"/>
                  </a:cxn>
                  <a:cxn ang="0">
                    <a:pos x="494" y="27"/>
                  </a:cxn>
                  <a:cxn ang="0">
                    <a:pos x="364" y="35"/>
                  </a:cxn>
                  <a:cxn ang="0">
                    <a:pos x="249" y="77"/>
                  </a:cxn>
                  <a:cxn ang="0">
                    <a:pos x="149" y="149"/>
                  </a:cxn>
                  <a:cxn ang="0">
                    <a:pos x="79" y="247"/>
                  </a:cxn>
                  <a:cxn ang="0">
                    <a:pos x="35" y="364"/>
                  </a:cxn>
                  <a:cxn ang="0">
                    <a:pos x="30" y="492"/>
                  </a:cxn>
                  <a:cxn ang="0">
                    <a:pos x="60" y="614"/>
                  </a:cxn>
                  <a:cxn ang="0">
                    <a:pos x="124" y="719"/>
                  </a:cxn>
                  <a:cxn ang="0">
                    <a:pos x="214" y="802"/>
                  </a:cxn>
                  <a:cxn ang="0">
                    <a:pos x="327" y="854"/>
                  </a:cxn>
                  <a:cxn ang="0">
                    <a:pos x="452" y="874"/>
                  </a:cxn>
                  <a:cxn ang="0">
                    <a:pos x="577" y="854"/>
                  </a:cxn>
                  <a:cxn ang="0">
                    <a:pos x="687" y="802"/>
                  </a:cxn>
                  <a:cxn ang="0">
                    <a:pos x="779" y="719"/>
                  </a:cxn>
                  <a:cxn ang="0">
                    <a:pos x="842" y="614"/>
                  </a:cxn>
                  <a:cxn ang="0">
                    <a:pos x="874" y="492"/>
                  </a:cxn>
                </a:cxnLst>
                <a:rect l="0" t="0" r="r" b="b"/>
                <a:pathLst>
                  <a:path w="902" h="899">
                    <a:moveTo>
                      <a:pt x="902" y="449"/>
                    </a:moveTo>
                    <a:lnTo>
                      <a:pt x="899" y="404"/>
                    </a:lnTo>
                    <a:lnTo>
                      <a:pt x="892" y="359"/>
                    </a:lnTo>
                    <a:lnTo>
                      <a:pt x="882" y="317"/>
                    </a:lnTo>
                    <a:lnTo>
                      <a:pt x="867" y="274"/>
                    </a:lnTo>
                    <a:lnTo>
                      <a:pt x="847" y="234"/>
                    </a:lnTo>
                    <a:lnTo>
                      <a:pt x="824" y="197"/>
                    </a:lnTo>
                    <a:lnTo>
                      <a:pt x="799" y="162"/>
                    </a:lnTo>
                    <a:lnTo>
                      <a:pt x="769" y="132"/>
                    </a:lnTo>
                    <a:lnTo>
                      <a:pt x="737" y="102"/>
                    </a:lnTo>
                    <a:lnTo>
                      <a:pt x="702" y="75"/>
                    </a:lnTo>
                    <a:lnTo>
                      <a:pt x="667" y="55"/>
                    </a:lnTo>
                    <a:lnTo>
                      <a:pt x="627" y="35"/>
                    </a:lnTo>
                    <a:lnTo>
                      <a:pt x="584" y="20"/>
                    </a:lnTo>
                    <a:lnTo>
                      <a:pt x="542" y="7"/>
                    </a:lnTo>
                    <a:lnTo>
                      <a:pt x="497" y="0"/>
                    </a:lnTo>
                    <a:lnTo>
                      <a:pt x="452" y="0"/>
                    </a:lnTo>
                    <a:lnTo>
                      <a:pt x="404" y="0"/>
                    </a:lnTo>
                    <a:lnTo>
                      <a:pt x="359" y="7"/>
                    </a:lnTo>
                    <a:lnTo>
                      <a:pt x="317" y="20"/>
                    </a:lnTo>
                    <a:lnTo>
                      <a:pt x="274" y="35"/>
                    </a:lnTo>
                    <a:lnTo>
                      <a:pt x="237" y="55"/>
                    </a:lnTo>
                    <a:lnTo>
                      <a:pt x="199" y="75"/>
                    </a:lnTo>
                    <a:lnTo>
                      <a:pt x="164" y="102"/>
                    </a:lnTo>
                    <a:lnTo>
                      <a:pt x="132" y="132"/>
                    </a:lnTo>
                    <a:lnTo>
                      <a:pt x="102" y="162"/>
                    </a:lnTo>
                    <a:lnTo>
                      <a:pt x="77" y="197"/>
                    </a:lnTo>
                    <a:lnTo>
                      <a:pt x="55" y="234"/>
                    </a:lnTo>
                    <a:lnTo>
                      <a:pt x="35" y="274"/>
                    </a:lnTo>
                    <a:lnTo>
                      <a:pt x="20" y="317"/>
                    </a:lnTo>
                    <a:lnTo>
                      <a:pt x="10" y="359"/>
                    </a:lnTo>
                    <a:lnTo>
                      <a:pt x="2" y="404"/>
                    </a:lnTo>
                    <a:lnTo>
                      <a:pt x="0" y="449"/>
                    </a:lnTo>
                    <a:lnTo>
                      <a:pt x="2" y="494"/>
                    </a:lnTo>
                    <a:lnTo>
                      <a:pt x="10" y="539"/>
                    </a:lnTo>
                    <a:lnTo>
                      <a:pt x="20" y="584"/>
                    </a:lnTo>
                    <a:lnTo>
                      <a:pt x="35" y="624"/>
                    </a:lnTo>
                    <a:lnTo>
                      <a:pt x="55" y="664"/>
                    </a:lnTo>
                    <a:lnTo>
                      <a:pt x="77" y="702"/>
                    </a:lnTo>
                    <a:lnTo>
                      <a:pt x="102" y="737"/>
                    </a:lnTo>
                    <a:lnTo>
                      <a:pt x="132" y="769"/>
                    </a:lnTo>
                    <a:lnTo>
                      <a:pt x="164" y="799"/>
                    </a:lnTo>
                    <a:lnTo>
                      <a:pt x="199" y="824"/>
                    </a:lnTo>
                    <a:lnTo>
                      <a:pt x="237" y="847"/>
                    </a:lnTo>
                    <a:lnTo>
                      <a:pt x="274" y="867"/>
                    </a:lnTo>
                    <a:lnTo>
                      <a:pt x="317" y="882"/>
                    </a:lnTo>
                    <a:lnTo>
                      <a:pt x="359" y="892"/>
                    </a:lnTo>
                    <a:lnTo>
                      <a:pt x="404" y="899"/>
                    </a:lnTo>
                    <a:lnTo>
                      <a:pt x="452" y="899"/>
                    </a:lnTo>
                    <a:lnTo>
                      <a:pt x="497" y="899"/>
                    </a:lnTo>
                    <a:lnTo>
                      <a:pt x="542" y="892"/>
                    </a:lnTo>
                    <a:lnTo>
                      <a:pt x="584" y="882"/>
                    </a:lnTo>
                    <a:lnTo>
                      <a:pt x="627" y="867"/>
                    </a:lnTo>
                    <a:lnTo>
                      <a:pt x="667" y="847"/>
                    </a:lnTo>
                    <a:lnTo>
                      <a:pt x="702" y="824"/>
                    </a:lnTo>
                    <a:lnTo>
                      <a:pt x="737" y="799"/>
                    </a:lnTo>
                    <a:lnTo>
                      <a:pt x="769" y="769"/>
                    </a:lnTo>
                    <a:lnTo>
                      <a:pt x="799" y="737"/>
                    </a:lnTo>
                    <a:lnTo>
                      <a:pt x="824" y="702"/>
                    </a:lnTo>
                    <a:lnTo>
                      <a:pt x="847" y="664"/>
                    </a:lnTo>
                    <a:lnTo>
                      <a:pt x="867" y="624"/>
                    </a:lnTo>
                    <a:lnTo>
                      <a:pt x="882" y="584"/>
                    </a:lnTo>
                    <a:lnTo>
                      <a:pt x="892" y="539"/>
                    </a:lnTo>
                    <a:lnTo>
                      <a:pt x="899" y="494"/>
                    </a:lnTo>
                    <a:lnTo>
                      <a:pt x="902" y="449"/>
                    </a:lnTo>
                    <a:close/>
                    <a:moveTo>
                      <a:pt x="877" y="449"/>
                    </a:moveTo>
                    <a:lnTo>
                      <a:pt x="874" y="407"/>
                    </a:lnTo>
                    <a:lnTo>
                      <a:pt x="867" y="364"/>
                    </a:lnTo>
                    <a:lnTo>
                      <a:pt x="857" y="324"/>
                    </a:lnTo>
                    <a:lnTo>
                      <a:pt x="842" y="284"/>
                    </a:lnTo>
                    <a:lnTo>
                      <a:pt x="824" y="247"/>
                    </a:lnTo>
                    <a:lnTo>
                      <a:pt x="802" y="212"/>
                    </a:lnTo>
                    <a:lnTo>
                      <a:pt x="779" y="179"/>
                    </a:lnTo>
                    <a:lnTo>
                      <a:pt x="752" y="149"/>
                    </a:lnTo>
                    <a:lnTo>
                      <a:pt x="722" y="122"/>
                    </a:lnTo>
                    <a:lnTo>
                      <a:pt x="687" y="100"/>
                    </a:lnTo>
                    <a:lnTo>
                      <a:pt x="654" y="77"/>
                    </a:lnTo>
                    <a:lnTo>
                      <a:pt x="617" y="60"/>
                    </a:lnTo>
                    <a:lnTo>
                      <a:pt x="577" y="45"/>
                    </a:lnTo>
                    <a:lnTo>
                      <a:pt x="537" y="35"/>
                    </a:lnTo>
                    <a:lnTo>
                      <a:pt x="494" y="27"/>
                    </a:lnTo>
                    <a:lnTo>
                      <a:pt x="452" y="25"/>
                    </a:lnTo>
                    <a:lnTo>
                      <a:pt x="409" y="27"/>
                    </a:lnTo>
                    <a:lnTo>
                      <a:pt x="364" y="35"/>
                    </a:lnTo>
                    <a:lnTo>
                      <a:pt x="327" y="45"/>
                    </a:lnTo>
                    <a:lnTo>
                      <a:pt x="287" y="60"/>
                    </a:lnTo>
                    <a:lnTo>
                      <a:pt x="249" y="77"/>
                    </a:lnTo>
                    <a:lnTo>
                      <a:pt x="214" y="100"/>
                    </a:lnTo>
                    <a:lnTo>
                      <a:pt x="182" y="122"/>
                    </a:lnTo>
                    <a:lnTo>
                      <a:pt x="149" y="149"/>
                    </a:lnTo>
                    <a:lnTo>
                      <a:pt x="124" y="179"/>
                    </a:lnTo>
                    <a:lnTo>
                      <a:pt x="99" y="212"/>
                    </a:lnTo>
                    <a:lnTo>
                      <a:pt x="79" y="247"/>
                    </a:lnTo>
                    <a:lnTo>
                      <a:pt x="60" y="284"/>
                    </a:lnTo>
                    <a:lnTo>
                      <a:pt x="47" y="324"/>
                    </a:lnTo>
                    <a:lnTo>
                      <a:pt x="35" y="364"/>
                    </a:lnTo>
                    <a:lnTo>
                      <a:pt x="30" y="407"/>
                    </a:lnTo>
                    <a:lnTo>
                      <a:pt x="27" y="449"/>
                    </a:lnTo>
                    <a:lnTo>
                      <a:pt x="30" y="492"/>
                    </a:lnTo>
                    <a:lnTo>
                      <a:pt x="35" y="534"/>
                    </a:lnTo>
                    <a:lnTo>
                      <a:pt x="47" y="574"/>
                    </a:lnTo>
                    <a:lnTo>
                      <a:pt x="60" y="614"/>
                    </a:lnTo>
                    <a:lnTo>
                      <a:pt x="79" y="652"/>
                    </a:lnTo>
                    <a:lnTo>
                      <a:pt x="99" y="687"/>
                    </a:lnTo>
                    <a:lnTo>
                      <a:pt x="124" y="719"/>
                    </a:lnTo>
                    <a:lnTo>
                      <a:pt x="149" y="749"/>
                    </a:lnTo>
                    <a:lnTo>
                      <a:pt x="182" y="779"/>
                    </a:lnTo>
                    <a:lnTo>
                      <a:pt x="214" y="802"/>
                    </a:lnTo>
                    <a:lnTo>
                      <a:pt x="249" y="822"/>
                    </a:lnTo>
                    <a:lnTo>
                      <a:pt x="287" y="842"/>
                    </a:lnTo>
                    <a:lnTo>
                      <a:pt x="327" y="854"/>
                    </a:lnTo>
                    <a:lnTo>
                      <a:pt x="364" y="867"/>
                    </a:lnTo>
                    <a:lnTo>
                      <a:pt x="409" y="872"/>
                    </a:lnTo>
                    <a:lnTo>
                      <a:pt x="452" y="874"/>
                    </a:lnTo>
                    <a:lnTo>
                      <a:pt x="494" y="872"/>
                    </a:lnTo>
                    <a:lnTo>
                      <a:pt x="537" y="867"/>
                    </a:lnTo>
                    <a:lnTo>
                      <a:pt x="577" y="854"/>
                    </a:lnTo>
                    <a:lnTo>
                      <a:pt x="617" y="842"/>
                    </a:lnTo>
                    <a:lnTo>
                      <a:pt x="654" y="822"/>
                    </a:lnTo>
                    <a:lnTo>
                      <a:pt x="687" y="802"/>
                    </a:lnTo>
                    <a:lnTo>
                      <a:pt x="722" y="779"/>
                    </a:lnTo>
                    <a:lnTo>
                      <a:pt x="752" y="749"/>
                    </a:lnTo>
                    <a:lnTo>
                      <a:pt x="779" y="719"/>
                    </a:lnTo>
                    <a:lnTo>
                      <a:pt x="802" y="687"/>
                    </a:lnTo>
                    <a:lnTo>
                      <a:pt x="824" y="652"/>
                    </a:lnTo>
                    <a:lnTo>
                      <a:pt x="842" y="614"/>
                    </a:lnTo>
                    <a:lnTo>
                      <a:pt x="857" y="574"/>
                    </a:lnTo>
                    <a:lnTo>
                      <a:pt x="867" y="534"/>
                    </a:lnTo>
                    <a:lnTo>
                      <a:pt x="874" y="492"/>
                    </a:lnTo>
                    <a:lnTo>
                      <a:pt x="877" y="449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270">
                <a:extLst>
                  <a:ext uri="{FF2B5EF4-FFF2-40B4-BE49-F238E27FC236}">
                    <a16:creationId xmlns:a16="http://schemas.microsoft.com/office/drawing/2014/main" id="{96ABE52E-A663-47BD-AE16-3AADFF47F5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07" y="1014567"/>
                <a:ext cx="409639" cy="401549"/>
              </a:xfrm>
              <a:custGeom>
                <a:avLst/>
                <a:gdLst/>
                <a:ahLst/>
                <a:cxnLst>
                  <a:cxn ang="0">
                    <a:pos x="840" y="339"/>
                  </a:cxn>
                  <a:cxn ang="0">
                    <a:pos x="797" y="222"/>
                  </a:cxn>
                  <a:cxn ang="0">
                    <a:pos x="725" y="124"/>
                  </a:cxn>
                  <a:cxn ang="0">
                    <a:pos x="627" y="52"/>
                  </a:cxn>
                  <a:cxn ang="0">
                    <a:pos x="510" y="10"/>
                  </a:cxn>
                  <a:cxn ang="0">
                    <a:pos x="382" y="2"/>
                  </a:cxn>
                  <a:cxn ang="0">
                    <a:pos x="260" y="35"/>
                  </a:cxn>
                  <a:cxn ang="0">
                    <a:pos x="155" y="97"/>
                  </a:cxn>
                  <a:cxn ang="0">
                    <a:pos x="72" y="187"/>
                  </a:cxn>
                  <a:cxn ang="0">
                    <a:pos x="20" y="299"/>
                  </a:cxn>
                  <a:cxn ang="0">
                    <a:pos x="0" y="424"/>
                  </a:cxn>
                  <a:cxn ang="0">
                    <a:pos x="20" y="549"/>
                  </a:cxn>
                  <a:cxn ang="0">
                    <a:pos x="72" y="662"/>
                  </a:cxn>
                  <a:cxn ang="0">
                    <a:pos x="155" y="754"/>
                  </a:cxn>
                  <a:cxn ang="0">
                    <a:pos x="260" y="817"/>
                  </a:cxn>
                  <a:cxn ang="0">
                    <a:pos x="382" y="847"/>
                  </a:cxn>
                  <a:cxn ang="0">
                    <a:pos x="510" y="842"/>
                  </a:cxn>
                  <a:cxn ang="0">
                    <a:pos x="627" y="797"/>
                  </a:cxn>
                  <a:cxn ang="0">
                    <a:pos x="725" y="724"/>
                  </a:cxn>
                  <a:cxn ang="0">
                    <a:pos x="797" y="627"/>
                  </a:cxn>
                  <a:cxn ang="0">
                    <a:pos x="840" y="509"/>
                  </a:cxn>
                  <a:cxn ang="0">
                    <a:pos x="822" y="424"/>
                  </a:cxn>
                  <a:cxn ang="0">
                    <a:pos x="805" y="307"/>
                  </a:cxn>
                  <a:cxn ang="0">
                    <a:pos x="755" y="202"/>
                  </a:cxn>
                  <a:cxn ang="0">
                    <a:pos x="677" y="117"/>
                  </a:cxn>
                  <a:cxn ang="0">
                    <a:pos x="580" y="60"/>
                  </a:cxn>
                  <a:cxn ang="0">
                    <a:pos x="465" y="30"/>
                  </a:cxn>
                  <a:cxn ang="0">
                    <a:pos x="345" y="35"/>
                  </a:cxn>
                  <a:cxn ang="0">
                    <a:pos x="235" y="75"/>
                  </a:cxn>
                  <a:cxn ang="0">
                    <a:pos x="142" y="142"/>
                  </a:cxn>
                  <a:cxn ang="0">
                    <a:pos x="72" y="234"/>
                  </a:cxn>
                  <a:cxn ang="0">
                    <a:pos x="35" y="344"/>
                  </a:cxn>
                  <a:cxn ang="0">
                    <a:pos x="28" y="464"/>
                  </a:cxn>
                  <a:cxn ang="0">
                    <a:pos x="57" y="579"/>
                  </a:cxn>
                  <a:cxn ang="0">
                    <a:pos x="117" y="679"/>
                  </a:cxn>
                  <a:cxn ang="0">
                    <a:pos x="200" y="754"/>
                  </a:cxn>
                  <a:cxn ang="0">
                    <a:pos x="305" y="804"/>
                  </a:cxn>
                  <a:cxn ang="0">
                    <a:pos x="425" y="822"/>
                  </a:cxn>
                  <a:cxn ang="0">
                    <a:pos x="542" y="804"/>
                  </a:cxn>
                  <a:cxn ang="0">
                    <a:pos x="647" y="754"/>
                  </a:cxn>
                  <a:cxn ang="0">
                    <a:pos x="732" y="679"/>
                  </a:cxn>
                  <a:cxn ang="0">
                    <a:pos x="790" y="579"/>
                  </a:cxn>
                  <a:cxn ang="0">
                    <a:pos x="820" y="464"/>
                  </a:cxn>
                </a:cxnLst>
                <a:rect l="0" t="0" r="r" b="b"/>
                <a:pathLst>
                  <a:path w="850" h="849">
                    <a:moveTo>
                      <a:pt x="850" y="424"/>
                    </a:moveTo>
                    <a:lnTo>
                      <a:pt x="847" y="382"/>
                    </a:lnTo>
                    <a:lnTo>
                      <a:pt x="840" y="339"/>
                    </a:lnTo>
                    <a:lnTo>
                      <a:pt x="830" y="299"/>
                    </a:lnTo>
                    <a:lnTo>
                      <a:pt x="815" y="259"/>
                    </a:lnTo>
                    <a:lnTo>
                      <a:pt x="797" y="222"/>
                    </a:lnTo>
                    <a:lnTo>
                      <a:pt x="775" y="187"/>
                    </a:lnTo>
                    <a:lnTo>
                      <a:pt x="752" y="154"/>
                    </a:lnTo>
                    <a:lnTo>
                      <a:pt x="725" y="124"/>
                    </a:lnTo>
                    <a:lnTo>
                      <a:pt x="695" y="97"/>
                    </a:lnTo>
                    <a:lnTo>
                      <a:pt x="660" y="75"/>
                    </a:lnTo>
                    <a:lnTo>
                      <a:pt x="627" y="52"/>
                    </a:lnTo>
                    <a:lnTo>
                      <a:pt x="590" y="35"/>
                    </a:lnTo>
                    <a:lnTo>
                      <a:pt x="550" y="20"/>
                    </a:lnTo>
                    <a:lnTo>
                      <a:pt x="510" y="10"/>
                    </a:lnTo>
                    <a:lnTo>
                      <a:pt x="467" y="2"/>
                    </a:lnTo>
                    <a:lnTo>
                      <a:pt x="425" y="0"/>
                    </a:lnTo>
                    <a:lnTo>
                      <a:pt x="382" y="2"/>
                    </a:lnTo>
                    <a:lnTo>
                      <a:pt x="337" y="10"/>
                    </a:lnTo>
                    <a:lnTo>
                      <a:pt x="300" y="20"/>
                    </a:lnTo>
                    <a:lnTo>
                      <a:pt x="260" y="35"/>
                    </a:lnTo>
                    <a:lnTo>
                      <a:pt x="222" y="52"/>
                    </a:lnTo>
                    <a:lnTo>
                      <a:pt x="187" y="75"/>
                    </a:lnTo>
                    <a:lnTo>
                      <a:pt x="155" y="97"/>
                    </a:lnTo>
                    <a:lnTo>
                      <a:pt x="122" y="124"/>
                    </a:lnTo>
                    <a:lnTo>
                      <a:pt x="97" y="154"/>
                    </a:lnTo>
                    <a:lnTo>
                      <a:pt x="72" y="187"/>
                    </a:lnTo>
                    <a:lnTo>
                      <a:pt x="52" y="222"/>
                    </a:lnTo>
                    <a:lnTo>
                      <a:pt x="33" y="259"/>
                    </a:lnTo>
                    <a:lnTo>
                      <a:pt x="20" y="299"/>
                    </a:lnTo>
                    <a:lnTo>
                      <a:pt x="8" y="339"/>
                    </a:lnTo>
                    <a:lnTo>
                      <a:pt x="3" y="382"/>
                    </a:lnTo>
                    <a:lnTo>
                      <a:pt x="0" y="424"/>
                    </a:lnTo>
                    <a:lnTo>
                      <a:pt x="3" y="467"/>
                    </a:lnTo>
                    <a:lnTo>
                      <a:pt x="8" y="509"/>
                    </a:lnTo>
                    <a:lnTo>
                      <a:pt x="20" y="549"/>
                    </a:lnTo>
                    <a:lnTo>
                      <a:pt x="33" y="589"/>
                    </a:lnTo>
                    <a:lnTo>
                      <a:pt x="52" y="627"/>
                    </a:lnTo>
                    <a:lnTo>
                      <a:pt x="72" y="662"/>
                    </a:lnTo>
                    <a:lnTo>
                      <a:pt x="97" y="694"/>
                    </a:lnTo>
                    <a:lnTo>
                      <a:pt x="122" y="724"/>
                    </a:lnTo>
                    <a:lnTo>
                      <a:pt x="155" y="754"/>
                    </a:lnTo>
                    <a:lnTo>
                      <a:pt x="187" y="777"/>
                    </a:lnTo>
                    <a:lnTo>
                      <a:pt x="222" y="797"/>
                    </a:lnTo>
                    <a:lnTo>
                      <a:pt x="260" y="817"/>
                    </a:lnTo>
                    <a:lnTo>
                      <a:pt x="300" y="829"/>
                    </a:lnTo>
                    <a:lnTo>
                      <a:pt x="337" y="842"/>
                    </a:lnTo>
                    <a:lnTo>
                      <a:pt x="382" y="847"/>
                    </a:lnTo>
                    <a:lnTo>
                      <a:pt x="425" y="849"/>
                    </a:lnTo>
                    <a:lnTo>
                      <a:pt x="467" y="847"/>
                    </a:lnTo>
                    <a:lnTo>
                      <a:pt x="510" y="842"/>
                    </a:lnTo>
                    <a:lnTo>
                      <a:pt x="550" y="829"/>
                    </a:lnTo>
                    <a:lnTo>
                      <a:pt x="590" y="817"/>
                    </a:lnTo>
                    <a:lnTo>
                      <a:pt x="627" y="797"/>
                    </a:lnTo>
                    <a:lnTo>
                      <a:pt x="660" y="777"/>
                    </a:lnTo>
                    <a:lnTo>
                      <a:pt x="695" y="754"/>
                    </a:lnTo>
                    <a:lnTo>
                      <a:pt x="725" y="724"/>
                    </a:lnTo>
                    <a:lnTo>
                      <a:pt x="752" y="694"/>
                    </a:lnTo>
                    <a:lnTo>
                      <a:pt x="775" y="662"/>
                    </a:lnTo>
                    <a:lnTo>
                      <a:pt x="797" y="627"/>
                    </a:lnTo>
                    <a:lnTo>
                      <a:pt x="815" y="589"/>
                    </a:lnTo>
                    <a:lnTo>
                      <a:pt x="830" y="549"/>
                    </a:lnTo>
                    <a:lnTo>
                      <a:pt x="840" y="509"/>
                    </a:lnTo>
                    <a:lnTo>
                      <a:pt x="847" y="467"/>
                    </a:lnTo>
                    <a:lnTo>
                      <a:pt x="850" y="424"/>
                    </a:lnTo>
                    <a:close/>
                    <a:moveTo>
                      <a:pt x="822" y="424"/>
                    </a:moveTo>
                    <a:lnTo>
                      <a:pt x="820" y="384"/>
                    </a:lnTo>
                    <a:lnTo>
                      <a:pt x="815" y="344"/>
                    </a:lnTo>
                    <a:lnTo>
                      <a:pt x="805" y="307"/>
                    </a:lnTo>
                    <a:lnTo>
                      <a:pt x="790" y="269"/>
                    </a:lnTo>
                    <a:lnTo>
                      <a:pt x="775" y="234"/>
                    </a:lnTo>
                    <a:lnTo>
                      <a:pt x="755" y="202"/>
                    </a:lnTo>
                    <a:lnTo>
                      <a:pt x="732" y="172"/>
                    </a:lnTo>
                    <a:lnTo>
                      <a:pt x="705" y="142"/>
                    </a:lnTo>
                    <a:lnTo>
                      <a:pt x="677" y="117"/>
                    </a:lnTo>
                    <a:lnTo>
                      <a:pt x="647" y="95"/>
                    </a:lnTo>
                    <a:lnTo>
                      <a:pt x="615" y="75"/>
                    </a:lnTo>
                    <a:lnTo>
                      <a:pt x="580" y="60"/>
                    </a:lnTo>
                    <a:lnTo>
                      <a:pt x="542" y="45"/>
                    </a:lnTo>
                    <a:lnTo>
                      <a:pt x="505" y="35"/>
                    </a:lnTo>
                    <a:lnTo>
                      <a:pt x="465" y="30"/>
                    </a:lnTo>
                    <a:lnTo>
                      <a:pt x="425" y="27"/>
                    </a:lnTo>
                    <a:lnTo>
                      <a:pt x="382" y="30"/>
                    </a:lnTo>
                    <a:lnTo>
                      <a:pt x="345" y="35"/>
                    </a:lnTo>
                    <a:lnTo>
                      <a:pt x="305" y="45"/>
                    </a:lnTo>
                    <a:lnTo>
                      <a:pt x="270" y="60"/>
                    </a:lnTo>
                    <a:lnTo>
                      <a:pt x="235" y="75"/>
                    </a:lnTo>
                    <a:lnTo>
                      <a:pt x="200" y="95"/>
                    </a:lnTo>
                    <a:lnTo>
                      <a:pt x="170" y="117"/>
                    </a:lnTo>
                    <a:lnTo>
                      <a:pt x="142" y="142"/>
                    </a:lnTo>
                    <a:lnTo>
                      <a:pt x="117" y="172"/>
                    </a:lnTo>
                    <a:lnTo>
                      <a:pt x="95" y="202"/>
                    </a:lnTo>
                    <a:lnTo>
                      <a:pt x="72" y="234"/>
                    </a:lnTo>
                    <a:lnTo>
                      <a:pt x="57" y="269"/>
                    </a:lnTo>
                    <a:lnTo>
                      <a:pt x="45" y="307"/>
                    </a:lnTo>
                    <a:lnTo>
                      <a:pt x="35" y="344"/>
                    </a:lnTo>
                    <a:lnTo>
                      <a:pt x="28" y="384"/>
                    </a:lnTo>
                    <a:lnTo>
                      <a:pt x="25" y="424"/>
                    </a:lnTo>
                    <a:lnTo>
                      <a:pt x="28" y="464"/>
                    </a:lnTo>
                    <a:lnTo>
                      <a:pt x="35" y="507"/>
                    </a:lnTo>
                    <a:lnTo>
                      <a:pt x="45" y="542"/>
                    </a:lnTo>
                    <a:lnTo>
                      <a:pt x="57" y="579"/>
                    </a:lnTo>
                    <a:lnTo>
                      <a:pt x="72" y="614"/>
                    </a:lnTo>
                    <a:lnTo>
                      <a:pt x="95" y="647"/>
                    </a:lnTo>
                    <a:lnTo>
                      <a:pt x="117" y="679"/>
                    </a:lnTo>
                    <a:lnTo>
                      <a:pt x="142" y="707"/>
                    </a:lnTo>
                    <a:lnTo>
                      <a:pt x="170" y="732"/>
                    </a:lnTo>
                    <a:lnTo>
                      <a:pt x="200" y="754"/>
                    </a:lnTo>
                    <a:lnTo>
                      <a:pt x="235" y="774"/>
                    </a:lnTo>
                    <a:lnTo>
                      <a:pt x="270" y="792"/>
                    </a:lnTo>
                    <a:lnTo>
                      <a:pt x="305" y="804"/>
                    </a:lnTo>
                    <a:lnTo>
                      <a:pt x="345" y="817"/>
                    </a:lnTo>
                    <a:lnTo>
                      <a:pt x="382" y="822"/>
                    </a:lnTo>
                    <a:lnTo>
                      <a:pt x="425" y="822"/>
                    </a:lnTo>
                    <a:lnTo>
                      <a:pt x="465" y="822"/>
                    </a:lnTo>
                    <a:lnTo>
                      <a:pt x="505" y="817"/>
                    </a:lnTo>
                    <a:lnTo>
                      <a:pt x="542" y="804"/>
                    </a:lnTo>
                    <a:lnTo>
                      <a:pt x="580" y="792"/>
                    </a:lnTo>
                    <a:lnTo>
                      <a:pt x="615" y="774"/>
                    </a:lnTo>
                    <a:lnTo>
                      <a:pt x="647" y="754"/>
                    </a:lnTo>
                    <a:lnTo>
                      <a:pt x="677" y="732"/>
                    </a:lnTo>
                    <a:lnTo>
                      <a:pt x="705" y="707"/>
                    </a:lnTo>
                    <a:lnTo>
                      <a:pt x="732" y="679"/>
                    </a:lnTo>
                    <a:lnTo>
                      <a:pt x="755" y="647"/>
                    </a:lnTo>
                    <a:lnTo>
                      <a:pt x="775" y="614"/>
                    </a:lnTo>
                    <a:lnTo>
                      <a:pt x="790" y="579"/>
                    </a:lnTo>
                    <a:lnTo>
                      <a:pt x="805" y="542"/>
                    </a:lnTo>
                    <a:lnTo>
                      <a:pt x="815" y="507"/>
                    </a:lnTo>
                    <a:lnTo>
                      <a:pt x="820" y="464"/>
                    </a:lnTo>
                    <a:lnTo>
                      <a:pt x="822" y="424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271">
                <a:extLst>
                  <a:ext uri="{FF2B5EF4-FFF2-40B4-BE49-F238E27FC236}">
                    <a16:creationId xmlns:a16="http://schemas.microsoft.com/office/drawing/2014/main" id="{E6368CB4-F6AE-4D3E-8F50-0EAED31FB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514" y="1028823"/>
                <a:ext cx="384323" cy="373036"/>
              </a:xfrm>
              <a:custGeom>
                <a:avLst/>
                <a:gdLst/>
                <a:ahLst/>
                <a:cxnLst>
                  <a:cxn ang="0">
                    <a:pos x="790" y="317"/>
                  </a:cxn>
                  <a:cxn ang="0">
                    <a:pos x="750" y="207"/>
                  </a:cxn>
                  <a:cxn ang="0">
                    <a:pos x="680" y="115"/>
                  </a:cxn>
                  <a:cxn ang="0">
                    <a:pos x="590" y="48"/>
                  </a:cxn>
                  <a:cxn ang="0">
                    <a:pos x="480" y="8"/>
                  </a:cxn>
                  <a:cxn ang="0">
                    <a:pos x="357" y="3"/>
                  </a:cxn>
                  <a:cxn ang="0">
                    <a:pos x="245" y="33"/>
                  </a:cxn>
                  <a:cxn ang="0">
                    <a:pos x="145" y="90"/>
                  </a:cxn>
                  <a:cxn ang="0">
                    <a:pos x="70" y="175"/>
                  </a:cxn>
                  <a:cxn ang="0">
                    <a:pos x="20" y="280"/>
                  </a:cxn>
                  <a:cxn ang="0">
                    <a:pos x="0" y="397"/>
                  </a:cxn>
                  <a:cxn ang="0">
                    <a:pos x="20" y="515"/>
                  </a:cxn>
                  <a:cxn ang="0">
                    <a:pos x="70" y="620"/>
                  </a:cxn>
                  <a:cxn ang="0">
                    <a:pos x="145" y="705"/>
                  </a:cxn>
                  <a:cxn ang="0">
                    <a:pos x="245" y="765"/>
                  </a:cxn>
                  <a:cxn ang="0">
                    <a:pos x="357" y="795"/>
                  </a:cxn>
                  <a:cxn ang="0">
                    <a:pos x="480" y="790"/>
                  </a:cxn>
                  <a:cxn ang="0">
                    <a:pos x="590" y="747"/>
                  </a:cxn>
                  <a:cxn ang="0">
                    <a:pos x="680" y="680"/>
                  </a:cxn>
                  <a:cxn ang="0">
                    <a:pos x="750" y="587"/>
                  </a:cxn>
                  <a:cxn ang="0">
                    <a:pos x="790" y="480"/>
                  </a:cxn>
                  <a:cxn ang="0">
                    <a:pos x="770" y="397"/>
                  </a:cxn>
                  <a:cxn ang="0">
                    <a:pos x="755" y="287"/>
                  </a:cxn>
                  <a:cxn ang="0">
                    <a:pos x="707" y="190"/>
                  </a:cxn>
                  <a:cxn ang="0">
                    <a:pos x="635" y="112"/>
                  </a:cxn>
                  <a:cxn ang="0">
                    <a:pos x="545" y="55"/>
                  </a:cxn>
                  <a:cxn ang="0">
                    <a:pos x="437" y="28"/>
                  </a:cxn>
                  <a:cxn ang="0">
                    <a:pos x="325" y="35"/>
                  </a:cxn>
                  <a:cxn ang="0">
                    <a:pos x="222" y="70"/>
                  </a:cxn>
                  <a:cxn ang="0">
                    <a:pos x="137" y="135"/>
                  </a:cxn>
                  <a:cxn ang="0">
                    <a:pos x="72" y="220"/>
                  </a:cxn>
                  <a:cxn ang="0">
                    <a:pos x="35" y="322"/>
                  </a:cxn>
                  <a:cxn ang="0">
                    <a:pos x="30" y="437"/>
                  </a:cxn>
                  <a:cxn ang="0">
                    <a:pos x="57" y="542"/>
                  </a:cxn>
                  <a:cxn ang="0">
                    <a:pos x="112" y="635"/>
                  </a:cxn>
                  <a:cxn ang="0">
                    <a:pos x="192" y="705"/>
                  </a:cxn>
                  <a:cxn ang="0">
                    <a:pos x="290" y="752"/>
                  </a:cxn>
                  <a:cxn ang="0">
                    <a:pos x="400" y="770"/>
                  </a:cxn>
                  <a:cxn ang="0">
                    <a:pos x="510" y="752"/>
                  </a:cxn>
                  <a:cxn ang="0">
                    <a:pos x="607" y="705"/>
                  </a:cxn>
                  <a:cxn ang="0">
                    <a:pos x="685" y="635"/>
                  </a:cxn>
                  <a:cxn ang="0">
                    <a:pos x="742" y="542"/>
                  </a:cxn>
                  <a:cxn ang="0">
                    <a:pos x="770" y="437"/>
                  </a:cxn>
                </a:cxnLst>
                <a:rect l="0" t="0" r="r" b="b"/>
                <a:pathLst>
                  <a:path w="797" h="795">
                    <a:moveTo>
                      <a:pt x="797" y="397"/>
                    </a:moveTo>
                    <a:lnTo>
                      <a:pt x="795" y="357"/>
                    </a:lnTo>
                    <a:lnTo>
                      <a:pt x="790" y="317"/>
                    </a:lnTo>
                    <a:lnTo>
                      <a:pt x="780" y="280"/>
                    </a:lnTo>
                    <a:lnTo>
                      <a:pt x="765" y="242"/>
                    </a:lnTo>
                    <a:lnTo>
                      <a:pt x="750" y="207"/>
                    </a:lnTo>
                    <a:lnTo>
                      <a:pt x="730" y="175"/>
                    </a:lnTo>
                    <a:lnTo>
                      <a:pt x="707" y="145"/>
                    </a:lnTo>
                    <a:lnTo>
                      <a:pt x="680" y="115"/>
                    </a:lnTo>
                    <a:lnTo>
                      <a:pt x="652" y="90"/>
                    </a:lnTo>
                    <a:lnTo>
                      <a:pt x="622" y="68"/>
                    </a:lnTo>
                    <a:lnTo>
                      <a:pt x="590" y="48"/>
                    </a:lnTo>
                    <a:lnTo>
                      <a:pt x="555" y="33"/>
                    </a:lnTo>
                    <a:lnTo>
                      <a:pt x="517" y="18"/>
                    </a:lnTo>
                    <a:lnTo>
                      <a:pt x="480" y="8"/>
                    </a:lnTo>
                    <a:lnTo>
                      <a:pt x="440" y="3"/>
                    </a:lnTo>
                    <a:lnTo>
                      <a:pt x="400" y="0"/>
                    </a:lnTo>
                    <a:lnTo>
                      <a:pt x="357" y="3"/>
                    </a:lnTo>
                    <a:lnTo>
                      <a:pt x="320" y="8"/>
                    </a:lnTo>
                    <a:lnTo>
                      <a:pt x="280" y="18"/>
                    </a:lnTo>
                    <a:lnTo>
                      <a:pt x="245" y="33"/>
                    </a:lnTo>
                    <a:lnTo>
                      <a:pt x="210" y="48"/>
                    </a:lnTo>
                    <a:lnTo>
                      <a:pt x="175" y="68"/>
                    </a:lnTo>
                    <a:lnTo>
                      <a:pt x="145" y="90"/>
                    </a:lnTo>
                    <a:lnTo>
                      <a:pt x="117" y="115"/>
                    </a:lnTo>
                    <a:lnTo>
                      <a:pt x="92" y="145"/>
                    </a:lnTo>
                    <a:lnTo>
                      <a:pt x="70" y="175"/>
                    </a:lnTo>
                    <a:lnTo>
                      <a:pt x="47" y="207"/>
                    </a:lnTo>
                    <a:lnTo>
                      <a:pt x="32" y="242"/>
                    </a:lnTo>
                    <a:lnTo>
                      <a:pt x="20" y="280"/>
                    </a:lnTo>
                    <a:lnTo>
                      <a:pt x="10" y="317"/>
                    </a:lnTo>
                    <a:lnTo>
                      <a:pt x="3" y="357"/>
                    </a:lnTo>
                    <a:lnTo>
                      <a:pt x="0" y="397"/>
                    </a:lnTo>
                    <a:lnTo>
                      <a:pt x="3" y="437"/>
                    </a:lnTo>
                    <a:lnTo>
                      <a:pt x="10" y="480"/>
                    </a:lnTo>
                    <a:lnTo>
                      <a:pt x="20" y="515"/>
                    </a:lnTo>
                    <a:lnTo>
                      <a:pt x="32" y="552"/>
                    </a:lnTo>
                    <a:lnTo>
                      <a:pt x="47" y="587"/>
                    </a:lnTo>
                    <a:lnTo>
                      <a:pt x="70" y="620"/>
                    </a:lnTo>
                    <a:lnTo>
                      <a:pt x="92" y="652"/>
                    </a:lnTo>
                    <a:lnTo>
                      <a:pt x="117" y="680"/>
                    </a:lnTo>
                    <a:lnTo>
                      <a:pt x="145" y="705"/>
                    </a:lnTo>
                    <a:lnTo>
                      <a:pt x="175" y="727"/>
                    </a:lnTo>
                    <a:lnTo>
                      <a:pt x="210" y="747"/>
                    </a:lnTo>
                    <a:lnTo>
                      <a:pt x="245" y="765"/>
                    </a:lnTo>
                    <a:lnTo>
                      <a:pt x="280" y="777"/>
                    </a:lnTo>
                    <a:lnTo>
                      <a:pt x="320" y="790"/>
                    </a:lnTo>
                    <a:lnTo>
                      <a:pt x="357" y="795"/>
                    </a:lnTo>
                    <a:lnTo>
                      <a:pt x="400" y="795"/>
                    </a:lnTo>
                    <a:lnTo>
                      <a:pt x="440" y="795"/>
                    </a:lnTo>
                    <a:lnTo>
                      <a:pt x="480" y="790"/>
                    </a:lnTo>
                    <a:lnTo>
                      <a:pt x="517" y="777"/>
                    </a:lnTo>
                    <a:lnTo>
                      <a:pt x="555" y="765"/>
                    </a:lnTo>
                    <a:lnTo>
                      <a:pt x="590" y="747"/>
                    </a:lnTo>
                    <a:lnTo>
                      <a:pt x="622" y="727"/>
                    </a:lnTo>
                    <a:lnTo>
                      <a:pt x="652" y="705"/>
                    </a:lnTo>
                    <a:lnTo>
                      <a:pt x="680" y="680"/>
                    </a:lnTo>
                    <a:lnTo>
                      <a:pt x="707" y="652"/>
                    </a:lnTo>
                    <a:lnTo>
                      <a:pt x="730" y="620"/>
                    </a:lnTo>
                    <a:lnTo>
                      <a:pt x="750" y="587"/>
                    </a:lnTo>
                    <a:lnTo>
                      <a:pt x="765" y="552"/>
                    </a:lnTo>
                    <a:lnTo>
                      <a:pt x="780" y="515"/>
                    </a:lnTo>
                    <a:lnTo>
                      <a:pt x="790" y="480"/>
                    </a:lnTo>
                    <a:lnTo>
                      <a:pt x="795" y="437"/>
                    </a:lnTo>
                    <a:lnTo>
                      <a:pt x="797" y="397"/>
                    </a:lnTo>
                    <a:close/>
                    <a:moveTo>
                      <a:pt x="770" y="397"/>
                    </a:moveTo>
                    <a:lnTo>
                      <a:pt x="770" y="360"/>
                    </a:lnTo>
                    <a:lnTo>
                      <a:pt x="762" y="322"/>
                    </a:lnTo>
                    <a:lnTo>
                      <a:pt x="755" y="287"/>
                    </a:lnTo>
                    <a:lnTo>
                      <a:pt x="742" y="252"/>
                    </a:lnTo>
                    <a:lnTo>
                      <a:pt x="727" y="220"/>
                    </a:lnTo>
                    <a:lnTo>
                      <a:pt x="707" y="190"/>
                    </a:lnTo>
                    <a:lnTo>
                      <a:pt x="685" y="162"/>
                    </a:lnTo>
                    <a:lnTo>
                      <a:pt x="662" y="135"/>
                    </a:lnTo>
                    <a:lnTo>
                      <a:pt x="635" y="112"/>
                    </a:lnTo>
                    <a:lnTo>
                      <a:pt x="607" y="90"/>
                    </a:lnTo>
                    <a:lnTo>
                      <a:pt x="575" y="70"/>
                    </a:lnTo>
                    <a:lnTo>
                      <a:pt x="545" y="55"/>
                    </a:lnTo>
                    <a:lnTo>
                      <a:pt x="510" y="43"/>
                    </a:lnTo>
                    <a:lnTo>
                      <a:pt x="475" y="35"/>
                    </a:lnTo>
                    <a:lnTo>
                      <a:pt x="437" y="28"/>
                    </a:lnTo>
                    <a:lnTo>
                      <a:pt x="400" y="25"/>
                    </a:lnTo>
                    <a:lnTo>
                      <a:pt x="360" y="28"/>
                    </a:lnTo>
                    <a:lnTo>
                      <a:pt x="325" y="35"/>
                    </a:lnTo>
                    <a:lnTo>
                      <a:pt x="290" y="43"/>
                    </a:lnTo>
                    <a:lnTo>
                      <a:pt x="255" y="55"/>
                    </a:lnTo>
                    <a:lnTo>
                      <a:pt x="222" y="70"/>
                    </a:lnTo>
                    <a:lnTo>
                      <a:pt x="192" y="90"/>
                    </a:lnTo>
                    <a:lnTo>
                      <a:pt x="162" y="112"/>
                    </a:lnTo>
                    <a:lnTo>
                      <a:pt x="137" y="135"/>
                    </a:lnTo>
                    <a:lnTo>
                      <a:pt x="112" y="162"/>
                    </a:lnTo>
                    <a:lnTo>
                      <a:pt x="90" y="190"/>
                    </a:lnTo>
                    <a:lnTo>
                      <a:pt x="72" y="220"/>
                    </a:lnTo>
                    <a:lnTo>
                      <a:pt x="57" y="252"/>
                    </a:lnTo>
                    <a:lnTo>
                      <a:pt x="45" y="287"/>
                    </a:lnTo>
                    <a:lnTo>
                      <a:pt x="35" y="322"/>
                    </a:lnTo>
                    <a:lnTo>
                      <a:pt x="30" y="360"/>
                    </a:lnTo>
                    <a:lnTo>
                      <a:pt x="27" y="397"/>
                    </a:lnTo>
                    <a:lnTo>
                      <a:pt x="30" y="437"/>
                    </a:lnTo>
                    <a:lnTo>
                      <a:pt x="35" y="472"/>
                    </a:lnTo>
                    <a:lnTo>
                      <a:pt x="45" y="510"/>
                    </a:lnTo>
                    <a:lnTo>
                      <a:pt x="57" y="542"/>
                    </a:lnTo>
                    <a:lnTo>
                      <a:pt x="72" y="575"/>
                    </a:lnTo>
                    <a:lnTo>
                      <a:pt x="90" y="605"/>
                    </a:lnTo>
                    <a:lnTo>
                      <a:pt x="112" y="635"/>
                    </a:lnTo>
                    <a:lnTo>
                      <a:pt x="137" y="660"/>
                    </a:lnTo>
                    <a:lnTo>
                      <a:pt x="162" y="685"/>
                    </a:lnTo>
                    <a:lnTo>
                      <a:pt x="192" y="705"/>
                    </a:lnTo>
                    <a:lnTo>
                      <a:pt x="222" y="725"/>
                    </a:lnTo>
                    <a:lnTo>
                      <a:pt x="255" y="740"/>
                    </a:lnTo>
                    <a:lnTo>
                      <a:pt x="290" y="752"/>
                    </a:lnTo>
                    <a:lnTo>
                      <a:pt x="325" y="762"/>
                    </a:lnTo>
                    <a:lnTo>
                      <a:pt x="360" y="767"/>
                    </a:lnTo>
                    <a:lnTo>
                      <a:pt x="400" y="770"/>
                    </a:lnTo>
                    <a:lnTo>
                      <a:pt x="437" y="767"/>
                    </a:lnTo>
                    <a:lnTo>
                      <a:pt x="475" y="762"/>
                    </a:lnTo>
                    <a:lnTo>
                      <a:pt x="510" y="752"/>
                    </a:lnTo>
                    <a:lnTo>
                      <a:pt x="545" y="740"/>
                    </a:lnTo>
                    <a:lnTo>
                      <a:pt x="575" y="725"/>
                    </a:lnTo>
                    <a:lnTo>
                      <a:pt x="607" y="705"/>
                    </a:lnTo>
                    <a:lnTo>
                      <a:pt x="635" y="685"/>
                    </a:lnTo>
                    <a:lnTo>
                      <a:pt x="662" y="660"/>
                    </a:lnTo>
                    <a:lnTo>
                      <a:pt x="685" y="635"/>
                    </a:lnTo>
                    <a:lnTo>
                      <a:pt x="707" y="605"/>
                    </a:lnTo>
                    <a:lnTo>
                      <a:pt x="727" y="575"/>
                    </a:lnTo>
                    <a:lnTo>
                      <a:pt x="742" y="542"/>
                    </a:lnTo>
                    <a:lnTo>
                      <a:pt x="755" y="510"/>
                    </a:lnTo>
                    <a:lnTo>
                      <a:pt x="762" y="472"/>
                    </a:lnTo>
                    <a:lnTo>
                      <a:pt x="770" y="437"/>
                    </a:lnTo>
                    <a:lnTo>
                      <a:pt x="770" y="39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72">
                <a:extLst>
                  <a:ext uri="{FF2B5EF4-FFF2-40B4-BE49-F238E27FC236}">
                    <a16:creationId xmlns:a16="http://schemas.microsoft.com/office/drawing/2014/main" id="{23C854F3-D66A-4059-8AC0-E1F24B468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322" y="1038327"/>
                <a:ext cx="356707" cy="354028"/>
              </a:xfrm>
              <a:custGeom>
                <a:avLst/>
                <a:gdLst/>
                <a:ahLst/>
                <a:cxnLst>
                  <a:cxn ang="0">
                    <a:pos x="735" y="297"/>
                  </a:cxn>
                  <a:cxn ang="0">
                    <a:pos x="700" y="195"/>
                  </a:cxn>
                  <a:cxn ang="0">
                    <a:pos x="635" y="110"/>
                  </a:cxn>
                  <a:cxn ang="0">
                    <a:pos x="548" y="45"/>
                  </a:cxn>
                  <a:cxn ang="0">
                    <a:pos x="448" y="10"/>
                  </a:cxn>
                  <a:cxn ang="0">
                    <a:pos x="333" y="3"/>
                  </a:cxn>
                  <a:cxn ang="0">
                    <a:pos x="228" y="30"/>
                  </a:cxn>
                  <a:cxn ang="0">
                    <a:pos x="135" y="87"/>
                  </a:cxn>
                  <a:cxn ang="0">
                    <a:pos x="63" y="165"/>
                  </a:cxn>
                  <a:cxn ang="0">
                    <a:pos x="18" y="262"/>
                  </a:cxn>
                  <a:cxn ang="0">
                    <a:pos x="0" y="372"/>
                  </a:cxn>
                  <a:cxn ang="0">
                    <a:pos x="18" y="485"/>
                  </a:cxn>
                  <a:cxn ang="0">
                    <a:pos x="63" y="580"/>
                  </a:cxn>
                  <a:cxn ang="0">
                    <a:pos x="135" y="660"/>
                  </a:cxn>
                  <a:cxn ang="0">
                    <a:pos x="228" y="715"/>
                  </a:cxn>
                  <a:cxn ang="0">
                    <a:pos x="333" y="742"/>
                  </a:cxn>
                  <a:cxn ang="0">
                    <a:pos x="448" y="737"/>
                  </a:cxn>
                  <a:cxn ang="0">
                    <a:pos x="548" y="700"/>
                  </a:cxn>
                  <a:cxn ang="0">
                    <a:pos x="635" y="635"/>
                  </a:cxn>
                  <a:cxn ang="0">
                    <a:pos x="700" y="550"/>
                  </a:cxn>
                  <a:cxn ang="0">
                    <a:pos x="735" y="447"/>
                  </a:cxn>
                  <a:cxn ang="0">
                    <a:pos x="718" y="372"/>
                  </a:cxn>
                  <a:cxn ang="0">
                    <a:pos x="700" y="270"/>
                  </a:cxn>
                  <a:cxn ang="0">
                    <a:pos x="658" y="180"/>
                  </a:cxn>
                  <a:cxn ang="0">
                    <a:pos x="590" y="107"/>
                  </a:cxn>
                  <a:cxn ang="0">
                    <a:pos x="505" y="55"/>
                  </a:cxn>
                  <a:cxn ang="0">
                    <a:pos x="408" y="30"/>
                  </a:cxn>
                  <a:cxn ang="0">
                    <a:pos x="303" y="35"/>
                  </a:cxn>
                  <a:cxn ang="0">
                    <a:pos x="208" y="70"/>
                  </a:cxn>
                  <a:cxn ang="0">
                    <a:pos x="128" y="130"/>
                  </a:cxn>
                  <a:cxn ang="0">
                    <a:pos x="68" y="210"/>
                  </a:cxn>
                  <a:cxn ang="0">
                    <a:pos x="35" y="302"/>
                  </a:cxn>
                  <a:cxn ang="0">
                    <a:pos x="30" y="407"/>
                  </a:cxn>
                  <a:cxn ang="0">
                    <a:pos x="55" y="507"/>
                  </a:cxn>
                  <a:cxn ang="0">
                    <a:pos x="108" y="592"/>
                  </a:cxn>
                  <a:cxn ang="0">
                    <a:pos x="180" y="660"/>
                  </a:cxn>
                  <a:cxn ang="0">
                    <a:pos x="270" y="702"/>
                  </a:cxn>
                  <a:cxn ang="0">
                    <a:pos x="373" y="717"/>
                  </a:cxn>
                  <a:cxn ang="0">
                    <a:pos x="475" y="702"/>
                  </a:cxn>
                  <a:cxn ang="0">
                    <a:pos x="565" y="660"/>
                  </a:cxn>
                  <a:cxn ang="0">
                    <a:pos x="638" y="592"/>
                  </a:cxn>
                  <a:cxn ang="0">
                    <a:pos x="690" y="507"/>
                  </a:cxn>
                  <a:cxn ang="0">
                    <a:pos x="715" y="407"/>
                  </a:cxn>
                </a:cxnLst>
                <a:rect l="0" t="0" r="r" b="b"/>
                <a:pathLst>
                  <a:path w="743" h="745">
                    <a:moveTo>
                      <a:pt x="743" y="372"/>
                    </a:moveTo>
                    <a:lnTo>
                      <a:pt x="743" y="335"/>
                    </a:lnTo>
                    <a:lnTo>
                      <a:pt x="735" y="297"/>
                    </a:lnTo>
                    <a:lnTo>
                      <a:pt x="728" y="262"/>
                    </a:lnTo>
                    <a:lnTo>
                      <a:pt x="715" y="227"/>
                    </a:lnTo>
                    <a:lnTo>
                      <a:pt x="700" y="195"/>
                    </a:lnTo>
                    <a:lnTo>
                      <a:pt x="680" y="165"/>
                    </a:lnTo>
                    <a:lnTo>
                      <a:pt x="658" y="137"/>
                    </a:lnTo>
                    <a:lnTo>
                      <a:pt x="635" y="110"/>
                    </a:lnTo>
                    <a:lnTo>
                      <a:pt x="608" y="87"/>
                    </a:lnTo>
                    <a:lnTo>
                      <a:pt x="580" y="65"/>
                    </a:lnTo>
                    <a:lnTo>
                      <a:pt x="548" y="45"/>
                    </a:lnTo>
                    <a:lnTo>
                      <a:pt x="518" y="30"/>
                    </a:lnTo>
                    <a:lnTo>
                      <a:pt x="483" y="18"/>
                    </a:lnTo>
                    <a:lnTo>
                      <a:pt x="448" y="10"/>
                    </a:lnTo>
                    <a:lnTo>
                      <a:pt x="410" y="3"/>
                    </a:lnTo>
                    <a:lnTo>
                      <a:pt x="373" y="0"/>
                    </a:lnTo>
                    <a:lnTo>
                      <a:pt x="333" y="3"/>
                    </a:lnTo>
                    <a:lnTo>
                      <a:pt x="298" y="10"/>
                    </a:lnTo>
                    <a:lnTo>
                      <a:pt x="263" y="18"/>
                    </a:lnTo>
                    <a:lnTo>
                      <a:pt x="228" y="30"/>
                    </a:lnTo>
                    <a:lnTo>
                      <a:pt x="195" y="45"/>
                    </a:lnTo>
                    <a:lnTo>
                      <a:pt x="165" y="65"/>
                    </a:lnTo>
                    <a:lnTo>
                      <a:pt x="135" y="87"/>
                    </a:lnTo>
                    <a:lnTo>
                      <a:pt x="110" y="110"/>
                    </a:lnTo>
                    <a:lnTo>
                      <a:pt x="85" y="137"/>
                    </a:lnTo>
                    <a:lnTo>
                      <a:pt x="63" y="165"/>
                    </a:lnTo>
                    <a:lnTo>
                      <a:pt x="45" y="195"/>
                    </a:lnTo>
                    <a:lnTo>
                      <a:pt x="30" y="227"/>
                    </a:lnTo>
                    <a:lnTo>
                      <a:pt x="18" y="262"/>
                    </a:lnTo>
                    <a:lnTo>
                      <a:pt x="8" y="297"/>
                    </a:lnTo>
                    <a:lnTo>
                      <a:pt x="3" y="335"/>
                    </a:lnTo>
                    <a:lnTo>
                      <a:pt x="0" y="372"/>
                    </a:lnTo>
                    <a:lnTo>
                      <a:pt x="3" y="412"/>
                    </a:lnTo>
                    <a:lnTo>
                      <a:pt x="8" y="447"/>
                    </a:lnTo>
                    <a:lnTo>
                      <a:pt x="18" y="485"/>
                    </a:lnTo>
                    <a:lnTo>
                      <a:pt x="30" y="517"/>
                    </a:lnTo>
                    <a:lnTo>
                      <a:pt x="45" y="550"/>
                    </a:lnTo>
                    <a:lnTo>
                      <a:pt x="63" y="580"/>
                    </a:lnTo>
                    <a:lnTo>
                      <a:pt x="85" y="610"/>
                    </a:lnTo>
                    <a:lnTo>
                      <a:pt x="110" y="635"/>
                    </a:lnTo>
                    <a:lnTo>
                      <a:pt x="135" y="660"/>
                    </a:lnTo>
                    <a:lnTo>
                      <a:pt x="165" y="680"/>
                    </a:lnTo>
                    <a:lnTo>
                      <a:pt x="195" y="700"/>
                    </a:lnTo>
                    <a:lnTo>
                      <a:pt x="228" y="715"/>
                    </a:lnTo>
                    <a:lnTo>
                      <a:pt x="263" y="727"/>
                    </a:lnTo>
                    <a:lnTo>
                      <a:pt x="298" y="737"/>
                    </a:lnTo>
                    <a:lnTo>
                      <a:pt x="333" y="742"/>
                    </a:lnTo>
                    <a:lnTo>
                      <a:pt x="373" y="745"/>
                    </a:lnTo>
                    <a:lnTo>
                      <a:pt x="410" y="742"/>
                    </a:lnTo>
                    <a:lnTo>
                      <a:pt x="448" y="737"/>
                    </a:lnTo>
                    <a:lnTo>
                      <a:pt x="483" y="727"/>
                    </a:lnTo>
                    <a:lnTo>
                      <a:pt x="518" y="715"/>
                    </a:lnTo>
                    <a:lnTo>
                      <a:pt x="548" y="700"/>
                    </a:lnTo>
                    <a:lnTo>
                      <a:pt x="580" y="680"/>
                    </a:lnTo>
                    <a:lnTo>
                      <a:pt x="608" y="660"/>
                    </a:lnTo>
                    <a:lnTo>
                      <a:pt x="635" y="635"/>
                    </a:lnTo>
                    <a:lnTo>
                      <a:pt x="658" y="610"/>
                    </a:lnTo>
                    <a:lnTo>
                      <a:pt x="680" y="580"/>
                    </a:lnTo>
                    <a:lnTo>
                      <a:pt x="700" y="550"/>
                    </a:lnTo>
                    <a:lnTo>
                      <a:pt x="715" y="517"/>
                    </a:lnTo>
                    <a:lnTo>
                      <a:pt x="728" y="485"/>
                    </a:lnTo>
                    <a:lnTo>
                      <a:pt x="735" y="447"/>
                    </a:lnTo>
                    <a:lnTo>
                      <a:pt x="743" y="412"/>
                    </a:lnTo>
                    <a:lnTo>
                      <a:pt x="743" y="372"/>
                    </a:lnTo>
                    <a:close/>
                    <a:moveTo>
                      <a:pt x="718" y="372"/>
                    </a:moveTo>
                    <a:lnTo>
                      <a:pt x="715" y="337"/>
                    </a:lnTo>
                    <a:lnTo>
                      <a:pt x="710" y="302"/>
                    </a:lnTo>
                    <a:lnTo>
                      <a:pt x="700" y="270"/>
                    </a:lnTo>
                    <a:lnTo>
                      <a:pt x="690" y="240"/>
                    </a:lnTo>
                    <a:lnTo>
                      <a:pt x="675" y="210"/>
                    </a:lnTo>
                    <a:lnTo>
                      <a:pt x="658" y="180"/>
                    </a:lnTo>
                    <a:lnTo>
                      <a:pt x="638" y="152"/>
                    </a:lnTo>
                    <a:lnTo>
                      <a:pt x="618" y="130"/>
                    </a:lnTo>
                    <a:lnTo>
                      <a:pt x="590" y="107"/>
                    </a:lnTo>
                    <a:lnTo>
                      <a:pt x="565" y="87"/>
                    </a:lnTo>
                    <a:lnTo>
                      <a:pt x="535" y="70"/>
                    </a:lnTo>
                    <a:lnTo>
                      <a:pt x="505" y="55"/>
                    </a:lnTo>
                    <a:lnTo>
                      <a:pt x="475" y="43"/>
                    </a:lnTo>
                    <a:lnTo>
                      <a:pt x="440" y="35"/>
                    </a:lnTo>
                    <a:lnTo>
                      <a:pt x="408" y="30"/>
                    </a:lnTo>
                    <a:lnTo>
                      <a:pt x="373" y="28"/>
                    </a:lnTo>
                    <a:lnTo>
                      <a:pt x="335" y="30"/>
                    </a:lnTo>
                    <a:lnTo>
                      <a:pt x="303" y="35"/>
                    </a:lnTo>
                    <a:lnTo>
                      <a:pt x="270" y="43"/>
                    </a:lnTo>
                    <a:lnTo>
                      <a:pt x="238" y="55"/>
                    </a:lnTo>
                    <a:lnTo>
                      <a:pt x="208" y="70"/>
                    </a:lnTo>
                    <a:lnTo>
                      <a:pt x="180" y="87"/>
                    </a:lnTo>
                    <a:lnTo>
                      <a:pt x="153" y="107"/>
                    </a:lnTo>
                    <a:lnTo>
                      <a:pt x="128" y="130"/>
                    </a:lnTo>
                    <a:lnTo>
                      <a:pt x="108" y="152"/>
                    </a:lnTo>
                    <a:lnTo>
                      <a:pt x="85" y="180"/>
                    </a:lnTo>
                    <a:lnTo>
                      <a:pt x="68" y="210"/>
                    </a:lnTo>
                    <a:lnTo>
                      <a:pt x="55" y="240"/>
                    </a:lnTo>
                    <a:lnTo>
                      <a:pt x="43" y="270"/>
                    </a:lnTo>
                    <a:lnTo>
                      <a:pt x="35" y="302"/>
                    </a:lnTo>
                    <a:lnTo>
                      <a:pt x="30" y="337"/>
                    </a:lnTo>
                    <a:lnTo>
                      <a:pt x="28" y="372"/>
                    </a:lnTo>
                    <a:lnTo>
                      <a:pt x="30" y="407"/>
                    </a:lnTo>
                    <a:lnTo>
                      <a:pt x="35" y="442"/>
                    </a:lnTo>
                    <a:lnTo>
                      <a:pt x="43" y="475"/>
                    </a:lnTo>
                    <a:lnTo>
                      <a:pt x="55" y="507"/>
                    </a:lnTo>
                    <a:lnTo>
                      <a:pt x="68" y="537"/>
                    </a:lnTo>
                    <a:lnTo>
                      <a:pt x="85" y="565"/>
                    </a:lnTo>
                    <a:lnTo>
                      <a:pt x="108" y="592"/>
                    </a:lnTo>
                    <a:lnTo>
                      <a:pt x="128" y="617"/>
                    </a:lnTo>
                    <a:lnTo>
                      <a:pt x="153" y="637"/>
                    </a:lnTo>
                    <a:lnTo>
                      <a:pt x="180" y="660"/>
                    </a:lnTo>
                    <a:lnTo>
                      <a:pt x="208" y="677"/>
                    </a:lnTo>
                    <a:lnTo>
                      <a:pt x="238" y="690"/>
                    </a:lnTo>
                    <a:lnTo>
                      <a:pt x="270" y="702"/>
                    </a:lnTo>
                    <a:lnTo>
                      <a:pt x="303" y="710"/>
                    </a:lnTo>
                    <a:lnTo>
                      <a:pt x="335" y="715"/>
                    </a:lnTo>
                    <a:lnTo>
                      <a:pt x="373" y="717"/>
                    </a:lnTo>
                    <a:lnTo>
                      <a:pt x="408" y="715"/>
                    </a:lnTo>
                    <a:lnTo>
                      <a:pt x="440" y="710"/>
                    </a:lnTo>
                    <a:lnTo>
                      <a:pt x="475" y="702"/>
                    </a:lnTo>
                    <a:lnTo>
                      <a:pt x="505" y="690"/>
                    </a:lnTo>
                    <a:lnTo>
                      <a:pt x="535" y="677"/>
                    </a:lnTo>
                    <a:lnTo>
                      <a:pt x="565" y="660"/>
                    </a:lnTo>
                    <a:lnTo>
                      <a:pt x="590" y="637"/>
                    </a:lnTo>
                    <a:lnTo>
                      <a:pt x="618" y="617"/>
                    </a:lnTo>
                    <a:lnTo>
                      <a:pt x="638" y="592"/>
                    </a:lnTo>
                    <a:lnTo>
                      <a:pt x="658" y="565"/>
                    </a:lnTo>
                    <a:lnTo>
                      <a:pt x="675" y="537"/>
                    </a:lnTo>
                    <a:lnTo>
                      <a:pt x="690" y="507"/>
                    </a:lnTo>
                    <a:lnTo>
                      <a:pt x="700" y="475"/>
                    </a:lnTo>
                    <a:lnTo>
                      <a:pt x="710" y="442"/>
                    </a:lnTo>
                    <a:lnTo>
                      <a:pt x="715" y="407"/>
                    </a:lnTo>
                    <a:lnTo>
                      <a:pt x="718" y="372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73">
                <a:extLst>
                  <a:ext uri="{FF2B5EF4-FFF2-40B4-BE49-F238E27FC236}">
                    <a16:creationId xmlns:a16="http://schemas.microsoft.com/office/drawing/2014/main" id="{E00078EB-B017-4A24-B19B-75CE7F0A27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130" y="1052583"/>
                <a:ext cx="331393" cy="325516"/>
              </a:xfrm>
              <a:custGeom>
                <a:avLst/>
                <a:gdLst/>
                <a:ahLst/>
                <a:cxnLst>
                  <a:cxn ang="0">
                    <a:pos x="682" y="274"/>
                  </a:cxn>
                  <a:cxn ang="0">
                    <a:pos x="647" y="182"/>
                  </a:cxn>
                  <a:cxn ang="0">
                    <a:pos x="590" y="102"/>
                  </a:cxn>
                  <a:cxn ang="0">
                    <a:pos x="507" y="42"/>
                  </a:cxn>
                  <a:cxn ang="0">
                    <a:pos x="412" y="7"/>
                  </a:cxn>
                  <a:cxn ang="0">
                    <a:pos x="307" y="2"/>
                  </a:cxn>
                  <a:cxn ang="0">
                    <a:pos x="210" y="27"/>
                  </a:cxn>
                  <a:cxn ang="0">
                    <a:pos x="125" y="79"/>
                  </a:cxn>
                  <a:cxn ang="0">
                    <a:pos x="57" y="152"/>
                  </a:cxn>
                  <a:cxn ang="0">
                    <a:pos x="15" y="242"/>
                  </a:cxn>
                  <a:cxn ang="0">
                    <a:pos x="0" y="344"/>
                  </a:cxn>
                  <a:cxn ang="0">
                    <a:pos x="15" y="447"/>
                  </a:cxn>
                  <a:cxn ang="0">
                    <a:pos x="57" y="537"/>
                  </a:cxn>
                  <a:cxn ang="0">
                    <a:pos x="125" y="609"/>
                  </a:cxn>
                  <a:cxn ang="0">
                    <a:pos x="210" y="662"/>
                  </a:cxn>
                  <a:cxn ang="0">
                    <a:pos x="307" y="687"/>
                  </a:cxn>
                  <a:cxn ang="0">
                    <a:pos x="412" y="682"/>
                  </a:cxn>
                  <a:cxn ang="0">
                    <a:pos x="507" y="649"/>
                  </a:cxn>
                  <a:cxn ang="0">
                    <a:pos x="590" y="589"/>
                  </a:cxn>
                  <a:cxn ang="0">
                    <a:pos x="647" y="509"/>
                  </a:cxn>
                  <a:cxn ang="0">
                    <a:pos x="682" y="414"/>
                  </a:cxn>
                  <a:cxn ang="0">
                    <a:pos x="662" y="344"/>
                  </a:cxn>
                  <a:cxn ang="0">
                    <a:pos x="647" y="249"/>
                  </a:cxn>
                  <a:cxn ang="0">
                    <a:pos x="607" y="167"/>
                  </a:cxn>
                  <a:cxn ang="0">
                    <a:pos x="547" y="99"/>
                  </a:cxn>
                  <a:cxn ang="0">
                    <a:pos x="467" y="52"/>
                  </a:cxn>
                  <a:cxn ang="0">
                    <a:pos x="377" y="27"/>
                  </a:cxn>
                  <a:cxn ang="0">
                    <a:pos x="280" y="32"/>
                  </a:cxn>
                  <a:cxn ang="0">
                    <a:pos x="192" y="64"/>
                  </a:cxn>
                  <a:cxn ang="0">
                    <a:pos x="120" y="119"/>
                  </a:cxn>
                  <a:cxn ang="0">
                    <a:pos x="65" y="194"/>
                  </a:cxn>
                  <a:cxn ang="0">
                    <a:pos x="32" y="279"/>
                  </a:cxn>
                  <a:cxn ang="0">
                    <a:pos x="27" y="377"/>
                  </a:cxn>
                  <a:cxn ang="0">
                    <a:pos x="50" y="467"/>
                  </a:cxn>
                  <a:cxn ang="0">
                    <a:pos x="97" y="547"/>
                  </a:cxn>
                  <a:cxn ang="0">
                    <a:pos x="167" y="607"/>
                  </a:cxn>
                  <a:cxn ang="0">
                    <a:pos x="250" y="649"/>
                  </a:cxn>
                  <a:cxn ang="0">
                    <a:pos x="345" y="664"/>
                  </a:cxn>
                  <a:cxn ang="0">
                    <a:pos x="440" y="649"/>
                  </a:cxn>
                  <a:cxn ang="0">
                    <a:pos x="522" y="607"/>
                  </a:cxn>
                  <a:cxn ang="0">
                    <a:pos x="590" y="547"/>
                  </a:cxn>
                  <a:cxn ang="0">
                    <a:pos x="637" y="467"/>
                  </a:cxn>
                  <a:cxn ang="0">
                    <a:pos x="660" y="377"/>
                  </a:cxn>
                </a:cxnLst>
                <a:rect l="0" t="0" r="r" b="b"/>
                <a:pathLst>
                  <a:path w="690" h="689">
                    <a:moveTo>
                      <a:pt x="690" y="344"/>
                    </a:moveTo>
                    <a:lnTo>
                      <a:pt x="687" y="309"/>
                    </a:lnTo>
                    <a:lnTo>
                      <a:pt x="682" y="274"/>
                    </a:lnTo>
                    <a:lnTo>
                      <a:pt x="672" y="242"/>
                    </a:lnTo>
                    <a:lnTo>
                      <a:pt x="662" y="212"/>
                    </a:lnTo>
                    <a:lnTo>
                      <a:pt x="647" y="182"/>
                    </a:lnTo>
                    <a:lnTo>
                      <a:pt x="630" y="152"/>
                    </a:lnTo>
                    <a:lnTo>
                      <a:pt x="610" y="124"/>
                    </a:lnTo>
                    <a:lnTo>
                      <a:pt x="590" y="102"/>
                    </a:lnTo>
                    <a:lnTo>
                      <a:pt x="562" y="79"/>
                    </a:lnTo>
                    <a:lnTo>
                      <a:pt x="537" y="59"/>
                    </a:lnTo>
                    <a:lnTo>
                      <a:pt x="507" y="42"/>
                    </a:lnTo>
                    <a:lnTo>
                      <a:pt x="477" y="27"/>
                    </a:lnTo>
                    <a:lnTo>
                      <a:pt x="447" y="15"/>
                    </a:lnTo>
                    <a:lnTo>
                      <a:pt x="412" y="7"/>
                    </a:lnTo>
                    <a:lnTo>
                      <a:pt x="380" y="2"/>
                    </a:lnTo>
                    <a:lnTo>
                      <a:pt x="345" y="0"/>
                    </a:lnTo>
                    <a:lnTo>
                      <a:pt x="307" y="2"/>
                    </a:lnTo>
                    <a:lnTo>
                      <a:pt x="275" y="7"/>
                    </a:lnTo>
                    <a:lnTo>
                      <a:pt x="242" y="15"/>
                    </a:lnTo>
                    <a:lnTo>
                      <a:pt x="210" y="27"/>
                    </a:lnTo>
                    <a:lnTo>
                      <a:pt x="180" y="42"/>
                    </a:lnTo>
                    <a:lnTo>
                      <a:pt x="152" y="59"/>
                    </a:lnTo>
                    <a:lnTo>
                      <a:pt x="125" y="79"/>
                    </a:lnTo>
                    <a:lnTo>
                      <a:pt x="100" y="102"/>
                    </a:lnTo>
                    <a:lnTo>
                      <a:pt x="80" y="124"/>
                    </a:lnTo>
                    <a:lnTo>
                      <a:pt x="57" y="152"/>
                    </a:lnTo>
                    <a:lnTo>
                      <a:pt x="40" y="182"/>
                    </a:lnTo>
                    <a:lnTo>
                      <a:pt x="27" y="212"/>
                    </a:lnTo>
                    <a:lnTo>
                      <a:pt x="15" y="242"/>
                    </a:lnTo>
                    <a:lnTo>
                      <a:pt x="7" y="274"/>
                    </a:lnTo>
                    <a:lnTo>
                      <a:pt x="2" y="309"/>
                    </a:lnTo>
                    <a:lnTo>
                      <a:pt x="0" y="344"/>
                    </a:lnTo>
                    <a:lnTo>
                      <a:pt x="2" y="379"/>
                    </a:lnTo>
                    <a:lnTo>
                      <a:pt x="7" y="414"/>
                    </a:lnTo>
                    <a:lnTo>
                      <a:pt x="15" y="447"/>
                    </a:lnTo>
                    <a:lnTo>
                      <a:pt x="27" y="479"/>
                    </a:lnTo>
                    <a:lnTo>
                      <a:pt x="40" y="509"/>
                    </a:lnTo>
                    <a:lnTo>
                      <a:pt x="57" y="537"/>
                    </a:lnTo>
                    <a:lnTo>
                      <a:pt x="80" y="564"/>
                    </a:lnTo>
                    <a:lnTo>
                      <a:pt x="100" y="589"/>
                    </a:lnTo>
                    <a:lnTo>
                      <a:pt x="125" y="609"/>
                    </a:lnTo>
                    <a:lnTo>
                      <a:pt x="152" y="632"/>
                    </a:lnTo>
                    <a:lnTo>
                      <a:pt x="180" y="649"/>
                    </a:lnTo>
                    <a:lnTo>
                      <a:pt x="210" y="662"/>
                    </a:lnTo>
                    <a:lnTo>
                      <a:pt x="242" y="674"/>
                    </a:lnTo>
                    <a:lnTo>
                      <a:pt x="275" y="682"/>
                    </a:lnTo>
                    <a:lnTo>
                      <a:pt x="307" y="687"/>
                    </a:lnTo>
                    <a:lnTo>
                      <a:pt x="345" y="689"/>
                    </a:lnTo>
                    <a:lnTo>
                      <a:pt x="380" y="687"/>
                    </a:lnTo>
                    <a:lnTo>
                      <a:pt x="412" y="682"/>
                    </a:lnTo>
                    <a:lnTo>
                      <a:pt x="447" y="674"/>
                    </a:lnTo>
                    <a:lnTo>
                      <a:pt x="477" y="662"/>
                    </a:lnTo>
                    <a:lnTo>
                      <a:pt x="507" y="649"/>
                    </a:lnTo>
                    <a:lnTo>
                      <a:pt x="537" y="632"/>
                    </a:lnTo>
                    <a:lnTo>
                      <a:pt x="562" y="609"/>
                    </a:lnTo>
                    <a:lnTo>
                      <a:pt x="590" y="589"/>
                    </a:lnTo>
                    <a:lnTo>
                      <a:pt x="610" y="564"/>
                    </a:lnTo>
                    <a:lnTo>
                      <a:pt x="630" y="537"/>
                    </a:lnTo>
                    <a:lnTo>
                      <a:pt x="647" y="509"/>
                    </a:lnTo>
                    <a:lnTo>
                      <a:pt x="662" y="479"/>
                    </a:lnTo>
                    <a:lnTo>
                      <a:pt x="672" y="447"/>
                    </a:lnTo>
                    <a:lnTo>
                      <a:pt x="682" y="414"/>
                    </a:lnTo>
                    <a:lnTo>
                      <a:pt x="687" y="379"/>
                    </a:lnTo>
                    <a:lnTo>
                      <a:pt x="690" y="344"/>
                    </a:lnTo>
                    <a:close/>
                    <a:moveTo>
                      <a:pt x="662" y="344"/>
                    </a:moveTo>
                    <a:lnTo>
                      <a:pt x="660" y="312"/>
                    </a:lnTo>
                    <a:lnTo>
                      <a:pt x="657" y="279"/>
                    </a:lnTo>
                    <a:lnTo>
                      <a:pt x="647" y="249"/>
                    </a:lnTo>
                    <a:lnTo>
                      <a:pt x="637" y="222"/>
                    </a:lnTo>
                    <a:lnTo>
                      <a:pt x="625" y="194"/>
                    </a:lnTo>
                    <a:lnTo>
                      <a:pt x="607" y="167"/>
                    </a:lnTo>
                    <a:lnTo>
                      <a:pt x="590" y="142"/>
                    </a:lnTo>
                    <a:lnTo>
                      <a:pt x="570" y="119"/>
                    </a:lnTo>
                    <a:lnTo>
                      <a:pt x="547" y="99"/>
                    </a:lnTo>
                    <a:lnTo>
                      <a:pt x="522" y="82"/>
                    </a:lnTo>
                    <a:lnTo>
                      <a:pt x="497" y="64"/>
                    </a:lnTo>
                    <a:lnTo>
                      <a:pt x="467" y="52"/>
                    </a:lnTo>
                    <a:lnTo>
                      <a:pt x="440" y="42"/>
                    </a:lnTo>
                    <a:lnTo>
                      <a:pt x="407" y="32"/>
                    </a:lnTo>
                    <a:lnTo>
                      <a:pt x="377" y="27"/>
                    </a:lnTo>
                    <a:lnTo>
                      <a:pt x="345" y="27"/>
                    </a:lnTo>
                    <a:lnTo>
                      <a:pt x="312" y="27"/>
                    </a:lnTo>
                    <a:lnTo>
                      <a:pt x="280" y="32"/>
                    </a:lnTo>
                    <a:lnTo>
                      <a:pt x="250" y="42"/>
                    </a:lnTo>
                    <a:lnTo>
                      <a:pt x="220" y="52"/>
                    </a:lnTo>
                    <a:lnTo>
                      <a:pt x="192" y="64"/>
                    </a:lnTo>
                    <a:lnTo>
                      <a:pt x="167" y="82"/>
                    </a:lnTo>
                    <a:lnTo>
                      <a:pt x="142" y="99"/>
                    </a:lnTo>
                    <a:lnTo>
                      <a:pt x="120" y="119"/>
                    </a:lnTo>
                    <a:lnTo>
                      <a:pt x="97" y="142"/>
                    </a:lnTo>
                    <a:lnTo>
                      <a:pt x="80" y="167"/>
                    </a:lnTo>
                    <a:lnTo>
                      <a:pt x="65" y="194"/>
                    </a:lnTo>
                    <a:lnTo>
                      <a:pt x="50" y="222"/>
                    </a:lnTo>
                    <a:lnTo>
                      <a:pt x="40" y="249"/>
                    </a:lnTo>
                    <a:lnTo>
                      <a:pt x="32" y="279"/>
                    </a:lnTo>
                    <a:lnTo>
                      <a:pt x="27" y="312"/>
                    </a:lnTo>
                    <a:lnTo>
                      <a:pt x="25" y="344"/>
                    </a:lnTo>
                    <a:lnTo>
                      <a:pt x="27" y="377"/>
                    </a:lnTo>
                    <a:lnTo>
                      <a:pt x="32" y="409"/>
                    </a:lnTo>
                    <a:lnTo>
                      <a:pt x="40" y="439"/>
                    </a:lnTo>
                    <a:lnTo>
                      <a:pt x="50" y="467"/>
                    </a:lnTo>
                    <a:lnTo>
                      <a:pt x="65" y="497"/>
                    </a:lnTo>
                    <a:lnTo>
                      <a:pt x="80" y="522"/>
                    </a:lnTo>
                    <a:lnTo>
                      <a:pt x="97" y="547"/>
                    </a:lnTo>
                    <a:lnTo>
                      <a:pt x="120" y="569"/>
                    </a:lnTo>
                    <a:lnTo>
                      <a:pt x="142" y="589"/>
                    </a:lnTo>
                    <a:lnTo>
                      <a:pt x="167" y="607"/>
                    </a:lnTo>
                    <a:lnTo>
                      <a:pt x="192" y="624"/>
                    </a:lnTo>
                    <a:lnTo>
                      <a:pt x="220" y="637"/>
                    </a:lnTo>
                    <a:lnTo>
                      <a:pt x="250" y="649"/>
                    </a:lnTo>
                    <a:lnTo>
                      <a:pt x="280" y="657"/>
                    </a:lnTo>
                    <a:lnTo>
                      <a:pt x="312" y="662"/>
                    </a:lnTo>
                    <a:lnTo>
                      <a:pt x="345" y="664"/>
                    </a:lnTo>
                    <a:lnTo>
                      <a:pt x="377" y="662"/>
                    </a:lnTo>
                    <a:lnTo>
                      <a:pt x="407" y="657"/>
                    </a:lnTo>
                    <a:lnTo>
                      <a:pt x="440" y="649"/>
                    </a:lnTo>
                    <a:lnTo>
                      <a:pt x="467" y="637"/>
                    </a:lnTo>
                    <a:lnTo>
                      <a:pt x="497" y="624"/>
                    </a:lnTo>
                    <a:lnTo>
                      <a:pt x="522" y="607"/>
                    </a:lnTo>
                    <a:lnTo>
                      <a:pt x="547" y="589"/>
                    </a:lnTo>
                    <a:lnTo>
                      <a:pt x="570" y="569"/>
                    </a:lnTo>
                    <a:lnTo>
                      <a:pt x="590" y="547"/>
                    </a:lnTo>
                    <a:lnTo>
                      <a:pt x="607" y="522"/>
                    </a:lnTo>
                    <a:lnTo>
                      <a:pt x="625" y="497"/>
                    </a:lnTo>
                    <a:lnTo>
                      <a:pt x="637" y="467"/>
                    </a:lnTo>
                    <a:lnTo>
                      <a:pt x="647" y="439"/>
                    </a:lnTo>
                    <a:lnTo>
                      <a:pt x="657" y="409"/>
                    </a:lnTo>
                    <a:lnTo>
                      <a:pt x="660" y="377"/>
                    </a:lnTo>
                    <a:lnTo>
                      <a:pt x="662" y="344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74">
                <a:extLst>
                  <a:ext uri="{FF2B5EF4-FFF2-40B4-BE49-F238E27FC236}">
                    <a16:creationId xmlns:a16="http://schemas.microsoft.com/office/drawing/2014/main" id="{A37299BB-2B91-43DB-A2D8-0DF86AC2BD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636" y="1064463"/>
                <a:ext cx="308380" cy="301757"/>
              </a:xfrm>
              <a:custGeom>
                <a:avLst/>
                <a:gdLst/>
                <a:ahLst/>
                <a:cxnLst>
                  <a:cxn ang="0">
                    <a:pos x="632" y="252"/>
                  </a:cxn>
                  <a:cxn ang="0">
                    <a:pos x="600" y="167"/>
                  </a:cxn>
                  <a:cxn ang="0">
                    <a:pos x="545" y="92"/>
                  </a:cxn>
                  <a:cxn ang="0">
                    <a:pos x="472" y="37"/>
                  </a:cxn>
                  <a:cxn ang="0">
                    <a:pos x="382" y="5"/>
                  </a:cxn>
                  <a:cxn ang="0">
                    <a:pos x="287" y="0"/>
                  </a:cxn>
                  <a:cxn ang="0">
                    <a:pos x="195" y="25"/>
                  </a:cxn>
                  <a:cxn ang="0">
                    <a:pos x="117" y="72"/>
                  </a:cxn>
                  <a:cxn ang="0">
                    <a:pos x="55" y="140"/>
                  </a:cxn>
                  <a:cxn ang="0">
                    <a:pos x="15" y="222"/>
                  </a:cxn>
                  <a:cxn ang="0">
                    <a:pos x="0" y="317"/>
                  </a:cxn>
                  <a:cxn ang="0">
                    <a:pos x="15" y="412"/>
                  </a:cxn>
                  <a:cxn ang="0">
                    <a:pos x="55" y="495"/>
                  </a:cxn>
                  <a:cxn ang="0">
                    <a:pos x="117" y="562"/>
                  </a:cxn>
                  <a:cxn ang="0">
                    <a:pos x="195" y="610"/>
                  </a:cxn>
                  <a:cxn ang="0">
                    <a:pos x="287" y="635"/>
                  </a:cxn>
                  <a:cxn ang="0">
                    <a:pos x="382" y="630"/>
                  </a:cxn>
                  <a:cxn ang="0">
                    <a:pos x="472" y="597"/>
                  </a:cxn>
                  <a:cxn ang="0">
                    <a:pos x="545" y="542"/>
                  </a:cxn>
                  <a:cxn ang="0">
                    <a:pos x="600" y="470"/>
                  </a:cxn>
                  <a:cxn ang="0">
                    <a:pos x="632" y="382"/>
                  </a:cxn>
                  <a:cxn ang="0">
                    <a:pos x="612" y="317"/>
                  </a:cxn>
                  <a:cxn ang="0">
                    <a:pos x="597" y="232"/>
                  </a:cxn>
                  <a:cxn ang="0">
                    <a:pos x="560" y="155"/>
                  </a:cxn>
                  <a:cxn ang="0">
                    <a:pos x="505" y="92"/>
                  </a:cxn>
                  <a:cxn ang="0">
                    <a:pos x="432" y="50"/>
                  </a:cxn>
                  <a:cxn ang="0">
                    <a:pos x="350" y="27"/>
                  </a:cxn>
                  <a:cxn ang="0">
                    <a:pos x="260" y="32"/>
                  </a:cxn>
                  <a:cxn ang="0">
                    <a:pos x="180" y="62"/>
                  </a:cxn>
                  <a:cxn ang="0">
                    <a:pos x="115" y="112"/>
                  </a:cxn>
                  <a:cxn ang="0">
                    <a:pos x="62" y="180"/>
                  </a:cxn>
                  <a:cxn ang="0">
                    <a:pos x="32" y="260"/>
                  </a:cxn>
                  <a:cxn ang="0">
                    <a:pos x="30" y="347"/>
                  </a:cxn>
                  <a:cxn ang="0">
                    <a:pos x="50" y="432"/>
                  </a:cxn>
                  <a:cxn ang="0">
                    <a:pos x="92" y="502"/>
                  </a:cxn>
                  <a:cxn ang="0">
                    <a:pos x="155" y="560"/>
                  </a:cxn>
                  <a:cxn ang="0">
                    <a:pos x="232" y="595"/>
                  </a:cxn>
                  <a:cxn ang="0">
                    <a:pos x="320" y="610"/>
                  </a:cxn>
                  <a:cxn ang="0">
                    <a:pos x="405" y="595"/>
                  </a:cxn>
                  <a:cxn ang="0">
                    <a:pos x="482" y="560"/>
                  </a:cxn>
                  <a:cxn ang="0">
                    <a:pos x="545" y="502"/>
                  </a:cxn>
                  <a:cxn ang="0">
                    <a:pos x="587" y="432"/>
                  </a:cxn>
                  <a:cxn ang="0">
                    <a:pos x="610" y="347"/>
                  </a:cxn>
                </a:cxnLst>
                <a:rect l="0" t="0" r="r" b="b"/>
                <a:pathLst>
                  <a:path w="637" h="637">
                    <a:moveTo>
                      <a:pt x="637" y="317"/>
                    </a:moveTo>
                    <a:lnTo>
                      <a:pt x="635" y="285"/>
                    </a:lnTo>
                    <a:lnTo>
                      <a:pt x="632" y="252"/>
                    </a:lnTo>
                    <a:lnTo>
                      <a:pt x="622" y="222"/>
                    </a:lnTo>
                    <a:lnTo>
                      <a:pt x="612" y="195"/>
                    </a:lnTo>
                    <a:lnTo>
                      <a:pt x="600" y="167"/>
                    </a:lnTo>
                    <a:lnTo>
                      <a:pt x="582" y="140"/>
                    </a:lnTo>
                    <a:lnTo>
                      <a:pt x="565" y="115"/>
                    </a:lnTo>
                    <a:lnTo>
                      <a:pt x="545" y="92"/>
                    </a:lnTo>
                    <a:lnTo>
                      <a:pt x="522" y="72"/>
                    </a:lnTo>
                    <a:lnTo>
                      <a:pt x="497" y="55"/>
                    </a:lnTo>
                    <a:lnTo>
                      <a:pt x="472" y="37"/>
                    </a:lnTo>
                    <a:lnTo>
                      <a:pt x="442" y="25"/>
                    </a:lnTo>
                    <a:lnTo>
                      <a:pt x="415" y="15"/>
                    </a:lnTo>
                    <a:lnTo>
                      <a:pt x="382" y="5"/>
                    </a:lnTo>
                    <a:lnTo>
                      <a:pt x="352" y="0"/>
                    </a:lnTo>
                    <a:lnTo>
                      <a:pt x="320" y="0"/>
                    </a:lnTo>
                    <a:lnTo>
                      <a:pt x="287" y="0"/>
                    </a:lnTo>
                    <a:lnTo>
                      <a:pt x="255" y="5"/>
                    </a:lnTo>
                    <a:lnTo>
                      <a:pt x="225" y="15"/>
                    </a:lnTo>
                    <a:lnTo>
                      <a:pt x="195" y="25"/>
                    </a:lnTo>
                    <a:lnTo>
                      <a:pt x="167" y="37"/>
                    </a:lnTo>
                    <a:lnTo>
                      <a:pt x="142" y="55"/>
                    </a:lnTo>
                    <a:lnTo>
                      <a:pt x="117" y="72"/>
                    </a:lnTo>
                    <a:lnTo>
                      <a:pt x="95" y="92"/>
                    </a:lnTo>
                    <a:lnTo>
                      <a:pt x="72" y="115"/>
                    </a:lnTo>
                    <a:lnTo>
                      <a:pt x="55" y="140"/>
                    </a:lnTo>
                    <a:lnTo>
                      <a:pt x="40" y="167"/>
                    </a:lnTo>
                    <a:lnTo>
                      <a:pt x="25" y="195"/>
                    </a:lnTo>
                    <a:lnTo>
                      <a:pt x="15" y="222"/>
                    </a:lnTo>
                    <a:lnTo>
                      <a:pt x="7" y="252"/>
                    </a:lnTo>
                    <a:lnTo>
                      <a:pt x="2" y="285"/>
                    </a:lnTo>
                    <a:lnTo>
                      <a:pt x="0" y="317"/>
                    </a:lnTo>
                    <a:lnTo>
                      <a:pt x="2" y="350"/>
                    </a:lnTo>
                    <a:lnTo>
                      <a:pt x="7" y="382"/>
                    </a:lnTo>
                    <a:lnTo>
                      <a:pt x="15" y="412"/>
                    </a:lnTo>
                    <a:lnTo>
                      <a:pt x="25" y="440"/>
                    </a:lnTo>
                    <a:lnTo>
                      <a:pt x="40" y="470"/>
                    </a:lnTo>
                    <a:lnTo>
                      <a:pt x="55" y="495"/>
                    </a:lnTo>
                    <a:lnTo>
                      <a:pt x="72" y="520"/>
                    </a:lnTo>
                    <a:lnTo>
                      <a:pt x="95" y="542"/>
                    </a:lnTo>
                    <a:lnTo>
                      <a:pt x="117" y="562"/>
                    </a:lnTo>
                    <a:lnTo>
                      <a:pt x="142" y="580"/>
                    </a:lnTo>
                    <a:lnTo>
                      <a:pt x="167" y="597"/>
                    </a:lnTo>
                    <a:lnTo>
                      <a:pt x="195" y="610"/>
                    </a:lnTo>
                    <a:lnTo>
                      <a:pt x="225" y="622"/>
                    </a:lnTo>
                    <a:lnTo>
                      <a:pt x="255" y="630"/>
                    </a:lnTo>
                    <a:lnTo>
                      <a:pt x="287" y="635"/>
                    </a:lnTo>
                    <a:lnTo>
                      <a:pt x="320" y="637"/>
                    </a:lnTo>
                    <a:lnTo>
                      <a:pt x="352" y="635"/>
                    </a:lnTo>
                    <a:lnTo>
                      <a:pt x="382" y="630"/>
                    </a:lnTo>
                    <a:lnTo>
                      <a:pt x="415" y="622"/>
                    </a:lnTo>
                    <a:lnTo>
                      <a:pt x="442" y="610"/>
                    </a:lnTo>
                    <a:lnTo>
                      <a:pt x="472" y="597"/>
                    </a:lnTo>
                    <a:lnTo>
                      <a:pt x="497" y="580"/>
                    </a:lnTo>
                    <a:lnTo>
                      <a:pt x="522" y="562"/>
                    </a:lnTo>
                    <a:lnTo>
                      <a:pt x="545" y="542"/>
                    </a:lnTo>
                    <a:lnTo>
                      <a:pt x="565" y="520"/>
                    </a:lnTo>
                    <a:lnTo>
                      <a:pt x="582" y="495"/>
                    </a:lnTo>
                    <a:lnTo>
                      <a:pt x="600" y="470"/>
                    </a:lnTo>
                    <a:lnTo>
                      <a:pt x="612" y="440"/>
                    </a:lnTo>
                    <a:lnTo>
                      <a:pt x="622" y="412"/>
                    </a:lnTo>
                    <a:lnTo>
                      <a:pt x="632" y="382"/>
                    </a:lnTo>
                    <a:lnTo>
                      <a:pt x="635" y="350"/>
                    </a:lnTo>
                    <a:lnTo>
                      <a:pt x="637" y="317"/>
                    </a:lnTo>
                    <a:close/>
                    <a:moveTo>
                      <a:pt x="612" y="317"/>
                    </a:moveTo>
                    <a:lnTo>
                      <a:pt x="610" y="290"/>
                    </a:lnTo>
                    <a:lnTo>
                      <a:pt x="605" y="260"/>
                    </a:lnTo>
                    <a:lnTo>
                      <a:pt x="597" y="232"/>
                    </a:lnTo>
                    <a:lnTo>
                      <a:pt x="587" y="205"/>
                    </a:lnTo>
                    <a:lnTo>
                      <a:pt x="575" y="180"/>
                    </a:lnTo>
                    <a:lnTo>
                      <a:pt x="560" y="155"/>
                    </a:lnTo>
                    <a:lnTo>
                      <a:pt x="545" y="132"/>
                    </a:lnTo>
                    <a:lnTo>
                      <a:pt x="525" y="112"/>
                    </a:lnTo>
                    <a:lnTo>
                      <a:pt x="505" y="92"/>
                    </a:lnTo>
                    <a:lnTo>
                      <a:pt x="482" y="77"/>
                    </a:lnTo>
                    <a:lnTo>
                      <a:pt x="457" y="62"/>
                    </a:lnTo>
                    <a:lnTo>
                      <a:pt x="432" y="50"/>
                    </a:lnTo>
                    <a:lnTo>
                      <a:pt x="405" y="40"/>
                    </a:lnTo>
                    <a:lnTo>
                      <a:pt x="377" y="32"/>
                    </a:lnTo>
                    <a:lnTo>
                      <a:pt x="350" y="27"/>
                    </a:lnTo>
                    <a:lnTo>
                      <a:pt x="320" y="27"/>
                    </a:lnTo>
                    <a:lnTo>
                      <a:pt x="290" y="27"/>
                    </a:lnTo>
                    <a:lnTo>
                      <a:pt x="260" y="32"/>
                    </a:lnTo>
                    <a:lnTo>
                      <a:pt x="232" y="40"/>
                    </a:lnTo>
                    <a:lnTo>
                      <a:pt x="207" y="50"/>
                    </a:lnTo>
                    <a:lnTo>
                      <a:pt x="180" y="62"/>
                    </a:lnTo>
                    <a:lnTo>
                      <a:pt x="155" y="77"/>
                    </a:lnTo>
                    <a:lnTo>
                      <a:pt x="135" y="92"/>
                    </a:lnTo>
                    <a:lnTo>
                      <a:pt x="115" y="112"/>
                    </a:lnTo>
                    <a:lnTo>
                      <a:pt x="92" y="132"/>
                    </a:lnTo>
                    <a:lnTo>
                      <a:pt x="77" y="155"/>
                    </a:lnTo>
                    <a:lnTo>
                      <a:pt x="62" y="180"/>
                    </a:lnTo>
                    <a:lnTo>
                      <a:pt x="50" y="205"/>
                    </a:lnTo>
                    <a:lnTo>
                      <a:pt x="40" y="232"/>
                    </a:lnTo>
                    <a:lnTo>
                      <a:pt x="32" y="260"/>
                    </a:lnTo>
                    <a:lnTo>
                      <a:pt x="30" y="290"/>
                    </a:lnTo>
                    <a:lnTo>
                      <a:pt x="27" y="317"/>
                    </a:lnTo>
                    <a:lnTo>
                      <a:pt x="30" y="347"/>
                    </a:lnTo>
                    <a:lnTo>
                      <a:pt x="32" y="377"/>
                    </a:lnTo>
                    <a:lnTo>
                      <a:pt x="40" y="405"/>
                    </a:lnTo>
                    <a:lnTo>
                      <a:pt x="50" y="432"/>
                    </a:lnTo>
                    <a:lnTo>
                      <a:pt x="62" y="455"/>
                    </a:lnTo>
                    <a:lnTo>
                      <a:pt x="77" y="480"/>
                    </a:lnTo>
                    <a:lnTo>
                      <a:pt x="92" y="502"/>
                    </a:lnTo>
                    <a:lnTo>
                      <a:pt x="115" y="525"/>
                    </a:lnTo>
                    <a:lnTo>
                      <a:pt x="135" y="542"/>
                    </a:lnTo>
                    <a:lnTo>
                      <a:pt x="155" y="560"/>
                    </a:lnTo>
                    <a:lnTo>
                      <a:pt x="180" y="575"/>
                    </a:lnTo>
                    <a:lnTo>
                      <a:pt x="207" y="587"/>
                    </a:lnTo>
                    <a:lnTo>
                      <a:pt x="232" y="595"/>
                    </a:lnTo>
                    <a:lnTo>
                      <a:pt x="260" y="605"/>
                    </a:lnTo>
                    <a:lnTo>
                      <a:pt x="290" y="607"/>
                    </a:lnTo>
                    <a:lnTo>
                      <a:pt x="320" y="610"/>
                    </a:lnTo>
                    <a:lnTo>
                      <a:pt x="350" y="607"/>
                    </a:lnTo>
                    <a:lnTo>
                      <a:pt x="377" y="605"/>
                    </a:lnTo>
                    <a:lnTo>
                      <a:pt x="405" y="595"/>
                    </a:lnTo>
                    <a:lnTo>
                      <a:pt x="432" y="587"/>
                    </a:lnTo>
                    <a:lnTo>
                      <a:pt x="457" y="575"/>
                    </a:lnTo>
                    <a:lnTo>
                      <a:pt x="482" y="560"/>
                    </a:lnTo>
                    <a:lnTo>
                      <a:pt x="505" y="542"/>
                    </a:lnTo>
                    <a:lnTo>
                      <a:pt x="525" y="525"/>
                    </a:lnTo>
                    <a:lnTo>
                      <a:pt x="545" y="502"/>
                    </a:lnTo>
                    <a:lnTo>
                      <a:pt x="560" y="480"/>
                    </a:lnTo>
                    <a:lnTo>
                      <a:pt x="575" y="455"/>
                    </a:lnTo>
                    <a:lnTo>
                      <a:pt x="587" y="432"/>
                    </a:lnTo>
                    <a:lnTo>
                      <a:pt x="597" y="405"/>
                    </a:lnTo>
                    <a:lnTo>
                      <a:pt x="605" y="377"/>
                    </a:lnTo>
                    <a:lnTo>
                      <a:pt x="610" y="347"/>
                    </a:lnTo>
                    <a:lnTo>
                      <a:pt x="612" y="31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75">
                <a:extLst>
                  <a:ext uri="{FF2B5EF4-FFF2-40B4-BE49-F238E27FC236}">
                    <a16:creationId xmlns:a16="http://schemas.microsoft.com/office/drawing/2014/main" id="{4FC68A42-AEBB-4D14-84DD-835EF9B279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144" y="1078719"/>
                <a:ext cx="285366" cy="273245"/>
              </a:xfrm>
              <a:custGeom>
                <a:avLst/>
                <a:gdLst/>
                <a:ahLst/>
                <a:cxnLst>
                  <a:cxn ang="0">
                    <a:pos x="578" y="233"/>
                  </a:cxn>
                  <a:cxn ang="0">
                    <a:pos x="548" y="153"/>
                  </a:cxn>
                  <a:cxn ang="0">
                    <a:pos x="498" y="85"/>
                  </a:cxn>
                  <a:cxn ang="0">
                    <a:pos x="430" y="35"/>
                  </a:cxn>
                  <a:cxn ang="0">
                    <a:pos x="350" y="5"/>
                  </a:cxn>
                  <a:cxn ang="0">
                    <a:pos x="263" y="0"/>
                  </a:cxn>
                  <a:cxn ang="0">
                    <a:pos x="180" y="23"/>
                  </a:cxn>
                  <a:cxn ang="0">
                    <a:pos x="108" y="65"/>
                  </a:cxn>
                  <a:cxn ang="0">
                    <a:pos x="50" y="128"/>
                  </a:cxn>
                  <a:cxn ang="0">
                    <a:pos x="13" y="205"/>
                  </a:cxn>
                  <a:cxn ang="0">
                    <a:pos x="0" y="290"/>
                  </a:cxn>
                  <a:cxn ang="0">
                    <a:pos x="13" y="378"/>
                  </a:cxn>
                  <a:cxn ang="0">
                    <a:pos x="50" y="453"/>
                  </a:cxn>
                  <a:cxn ang="0">
                    <a:pos x="108" y="515"/>
                  </a:cxn>
                  <a:cxn ang="0">
                    <a:pos x="180" y="560"/>
                  </a:cxn>
                  <a:cxn ang="0">
                    <a:pos x="263" y="580"/>
                  </a:cxn>
                  <a:cxn ang="0">
                    <a:pos x="350" y="578"/>
                  </a:cxn>
                  <a:cxn ang="0">
                    <a:pos x="430" y="548"/>
                  </a:cxn>
                  <a:cxn ang="0">
                    <a:pos x="498" y="498"/>
                  </a:cxn>
                  <a:cxn ang="0">
                    <a:pos x="548" y="428"/>
                  </a:cxn>
                  <a:cxn ang="0">
                    <a:pos x="578" y="350"/>
                  </a:cxn>
                  <a:cxn ang="0">
                    <a:pos x="558" y="290"/>
                  </a:cxn>
                  <a:cxn ang="0">
                    <a:pos x="545" y="210"/>
                  </a:cxn>
                  <a:cxn ang="0">
                    <a:pos x="513" y="143"/>
                  </a:cxn>
                  <a:cxn ang="0">
                    <a:pos x="460" y="85"/>
                  </a:cxn>
                  <a:cxn ang="0">
                    <a:pos x="395" y="48"/>
                  </a:cxn>
                  <a:cxn ang="0">
                    <a:pos x="320" y="28"/>
                  </a:cxn>
                  <a:cxn ang="0">
                    <a:pos x="238" y="30"/>
                  </a:cxn>
                  <a:cxn ang="0">
                    <a:pos x="168" y="58"/>
                  </a:cxn>
                  <a:cxn ang="0">
                    <a:pos x="105" y="103"/>
                  </a:cxn>
                  <a:cxn ang="0">
                    <a:pos x="60" y="165"/>
                  </a:cxn>
                  <a:cxn ang="0">
                    <a:pos x="33" y="238"/>
                  </a:cxn>
                  <a:cxn ang="0">
                    <a:pos x="28" y="318"/>
                  </a:cxn>
                  <a:cxn ang="0">
                    <a:pos x="48" y="393"/>
                  </a:cxn>
                  <a:cxn ang="0">
                    <a:pos x="88" y="460"/>
                  </a:cxn>
                  <a:cxn ang="0">
                    <a:pos x="143" y="510"/>
                  </a:cxn>
                  <a:cxn ang="0">
                    <a:pos x="213" y="545"/>
                  </a:cxn>
                  <a:cxn ang="0">
                    <a:pos x="293" y="555"/>
                  </a:cxn>
                  <a:cxn ang="0">
                    <a:pos x="370" y="545"/>
                  </a:cxn>
                  <a:cxn ang="0">
                    <a:pos x="440" y="510"/>
                  </a:cxn>
                  <a:cxn ang="0">
                    <a:pos x="498" y="460"/>
                  </a:cxn>
                  <a:cxn ang="0">
                    <a:pos x="538" y="393"/>
                  </a:cxn>
                  <a:cxn ang="0">
                    <a:pos x="555" y="318"/>
                  </a:cxn>
                </a:cxnLst>
                <a:rect l="0" t="0" r="r" b="b"/>
                <a:pathLst>
                  <a:path w="585" h="583">
                    <a:moveTo>
                      <a:pt x="585" y="290"/>
                    </a:moveTo>
                    <a:lnTo>
                      <a:pt x="583" y="263"/>
                    </a:lnTo>
                    <a:lnTo>
                      <a:pt x="578" y="233"/>
                    </a:lnTo>
                    <a:lnTo>
                      <a:pt x="570" y="205"/>
                    </a:lnTo>
                    <a:lnTo>
                      <a:pt x="560" y="178"/>
                    </a:lnTo>
                    <a:lnTo>
                      <a:pt x="548" y="153"/>
                    </a:lnTo>
                    <a:lnTo>
                      <a:pt x="533" y="128"/>
                    </a:lnTo>
                    <a:lnTo>
                      <a:pt x="518" y="105"/>
                    </a:lnTo>
                    <a:lnTo>
                      <a:pt x="498" y="85"/>
                    </a:lnTo>
                    <a:lnTo>
                      <a:pt x="478" y="65"/>
                    </a:lnTo>
                    <a:lnTo>
                      <a:pt x="455" y="50"/>
                    </a:lnTo>
                    <a:lnTo>
                      <a:pt x="430" y="35"/>
                    </a:lnTo>
                    <a:lnTo>
                      <a:pt x="405" y="23"/>
                    </a:lnTo>
                    <a:lnTo>
                      <a:pt x="378" y="13"/>
                    </a:lnTo>
                    <a:lnTo>
                      <a:pt x="350" y="5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63" y="0"/>
                    </a:lnTo>
                    <a:lnTo>
                      <a:pt x="233" y="5"/>
                    </a:lnTo>
                    <a:lnTo>
                      <a:pt x="205" y="13"/>
                    </a:lnTo>
                    <a:lnTo>
                      <a:pt x="180" y="23"/>
                    </a:lnTo>
                    <a:lnTo>
                      <a:pt x="153" y="35"/>
                    </a:lnTo>
                    <a:lnTo>
                      <a:pt x="128" y="50"/>
                    </a:lnTo>
                    <a:lnTo>
                      <a:pt x="108" y="65"/>
                    </a:lnTo>
                    <a:lnTo>
                      <a:pt x="88" y="85"/>
                    </a:lnTo>
                    <a:lnTo>
                      <a:pt x="65" y="105"/>
                    </a:lnTo>
                    <a:lnTo>
                      <a:pt x="50" y="128"/>
                    </a:lnTo>
                    <a:lnTo>
                      <a:pt x="35" y="153"/>
                    </a:lnTo>
                    <a:lnTo>
                      <a:pt x="23" y="178"/>
                    </a:lnTo>
                    <a:lnTo>
                      <a:pt x="13" y="205"/>
                    </a:lnTo>
                    <a:lnTo>
                      <a:pt x="5" y="233"/>
                    </a:lnTo>
                    <a:lnTo>
                      <a:pt x="3" y="263"/>
                    </a:lnTo>
                    <a:lnTo>
                      <a:pt x="0" y="290"/>
                    </a:lnTo>
                    <a:lnTo>
                      <a:pt x="3" y="320"/>
                    </a:lnTo>
                    <a:lnTo>
                      <a:pt x="5" y="350"/>
                    </a:lnTo>
                    <a:lnTo>
                      <a:pt x="13" y="378"/>
                    </a:lnTo>
                    <a:lnTo>
                      <a:pt x="23" y="405"/>
                    </a:lnTo>
                    <a:lnTo>
                      <a:pt x="35" y="428"/>
                    </a:lnTo>
                    <a:lnTo>
                      <a:pt x="50" y="453"/>
                    </a:lnTo>
                    <a:lnTo>
                      <a:pt x="65" y="475"/>
                    </a:lnTo>
                    <a:lnTo>
                      <a:pt x="88" y="498"/>
                    </a:lnTo>
                    <a:lnTo>
                      <a:pt x="108" y="515"/>
                    </a:lnTo>
                    <a:lnTo>
                      <a:pt x="128" y="533"/>
                    </a:lnTo>
                    <a:lnTo>
                      <a:pt x="153" y="548"/>
                    </a:lnTo>
                    <a:lnTo>
                      <a:pt x="180" y="560"/>
                    </a:lnTo>
                    <a:lnTo>
                      <a:pt x="205" y="568"/>
                    </a:lnTo>
                    <a:lnTo>
                      <a:pt x="233" y="578"/>
                    </a:lnTo>
                    <a:lnTo>
                      <a:pt x="263" y="580"/>
                    </a:lnTo>
                    <a:lnTo>
                      <a:pt x="293" y="583"/>
                    </a:lnTo>
                    <a:lnTo>
                      <a:pt x="323" y="580"/>
                    </a:lnTo>
                    <a:lnTo>
                      <a:pt x="350" y="578"/>
                    </a:lnTo>
                    <a:lnTo>
                      <a:pt x="378" y="568"/>
                    </a:lnTo>
                    <a:lnTo>
                      <a:pt x="405" y="560"/>
                    </a:lnTo>
                    <a:lnTo>
                      <a:pt x="430" y="548"/>
                    </a:lnTo>
                    <a:lnTo>
                      <a:pt x="455" y="533"/>
                    </a:lnTo>
                    <a:lnTo>
                      <a:pt x="478" y="515"/>
                    </a:lnTo>
                    <a:lnTo>
                      <a:pt x="498" y="498"/>
                    </a:lnTo>
                    <a:lnTo>
                      <a:pt x="518" y="475"/>
                    </a:lnTo>
                    <a:lnTo>
                      <a:pt x="533" y="453"/>
                    </a:lnTo>
                    <a:lnTo>
                      <a:pt x="548" y="428"/>
                    </a:lnTo>
                    <a:lnTo>
                      <a:pt x="560" y="405"/>
                    </a:lnTo>
                    <a:lnTo>
                      <a:pt x="570" y="378"/>
                    </a:lnTo>
                    <a:lnTo>
                      <a:pt x="578" y="350"/>
                    </a:lnTo>
                    <a:lnTo>
                      <a:pt x="583" y="320"/>
                    </a:lnTo>
                    <a:lnTo>
                      <a:pt x="585" y="290"/>
                    </a:lnTo>
                    <a:close/>
                    <a:moveTo>
                      <a:pt x="558" y="290"/>
                    </a:moveTo>
                    <a:lnTo>
                      <a:pt x="555" y="263"/>
                    </a:lnTo>
                    <a:lnTo>
                      <a:pt x="550" y="238"/>
                    </a:lnTo>
                    <a:lnTo>
                      <a:pt x="545" y="210"/>
                    </a:lnTo>
                    <a:lnTo>
                      <a:pt x="538" y="188"/>
                    </a:lnTo>
                    <a:lnTo>
                      <a:pt x="525" y="165"/>
                    </a:lnTo>
                    <a:lnTo>
                      <a:pt x="513" y="143"/>
                    </a:lnTo>
                    <a:lnTo>
                      <a:pt x="498" y="120"/>
                    </a:lnTo>
                    <a:lnTo>
                      <a:pt x="480" y="103"/>
                    </a:lnTo>
                    <a:lnTo>
                      <a:pt x="460" y="85"/>
                    </a:lnTo>
                    <a:lnTo>
                      <a:pt x="440" y="70"/>
                    </a:lnTo>
                    <a:lnTo>
                      <a:pt x="418" y="58"/>
                    </a:lnTo>
                    <a:lnTo>
                      <a:pt x="395" y="48"/>
                    </a:lnTo>
                    <a:lnTo>
                      <a:pt x="370" y="38"/>
                    </a:lnTo>
                    <a:lnTo>
                      <a:pt x="345" y="30"/>
                    </a:lnTo>
                    <a:lnTo>
                      <a:pt x="320" y="28"/>
                    </a:lnTo>
                    <a:lnTo>
                      <a:pt x="293" y="25"/>
                    </a:lnTo>
                    <a:lnTo>
                      <a:pt x="265" y="28"/>
                    </a:lnTo>
                    <a:lnTo>
                      <a:pt x="238" y="30"/>
                    </a:lnTo>
                    <a:lnTo>
                      <a:pt x="213" y="38"/>
                    </a:lnTo>
                    <a:lnTo>
                      <a:pt x="188" y="48"/>
                    </a:lnTo>
                    <a:lnTo>
                      <a:pt x="168" y="58"/>
                    </a:lnTo>
                    <a:lnTo>
                      <a:pt x="143" y="70"/>
                    </a:lnTo>
                    <a:lnTo>
                      <a:pt x="123" y="85"/>
                    </a:lnTo>
                    <a:lnTo>
                      <a:pt x="105" y="103"/>
                    </a:lnTo>
                    <a:lnTo>
                      <a:pt x="88" y="120"/>
                    </a:lnTo>
                    <a:lnTo>
                      <a:pt x="73" y="143"/>
                    </a:lnTo>
                    <a:lnTo>
                      <a:pt x="60" y="165"/>
                    </a:lnTo>
                    <a:lnTo>
                      <a:pt x="48" y="188"/>
                    </a:lnTo>
                    <a:lnTo>
                      <a:pt x="38" y="210"/>
                    </a:lnTo>
                    <a:lnTo>
                      <a:pt x="33" y="238"/>
                    </a:lnTo>
                    <a:lnTo>
                      <a:pt x="28" y="263"/>
                    </a:lnTo>
                    <a:lnTo>
                      <a:pt x="28" y="290"/>
                    </a:lnTo>
                    <a:lnTo>
                      <a:pt x="28" y="318"/>
                    </a:lnTo>
                    <a:lnTo>
                      <a:pt x="33" y="345"/>
                    </a:lnTo>
                    <a:lnTo>
                      <a:pt x="38" y="370"/>
                    </a:lnTo>
                    <a:lnTo>
                      <a:pt x="48" y="393"/>
                    </a:lnTo>
                    <a:lnTo>
                      <a:pt x="60" y="415"/>
                    </a:lnTo>
                    <a:lnTo>
                      <a:pt x="73" y="438"/>
                    </a:lnTo>
                    <a:lnTo>
                      <a:pt x="88" y="460"/>
                    </a:lnTo>
                    <a:lnTo>
                      <a:pt x="105" y="478"/>
                    </a:lnTo>
                    <a:lnTo>
                      <a:pt x="123" y="495"/>
                    </a:lnTo>
                    <a:lnTo>
                      <a:pt x="143" y="510"/>
                    </a:lnTo>
                    <a:lnTo>
                      <a:pt x="168" y="523"/>
                    </a:lnTo>
                    <a:lnTo>
                      <a:pt x="188" y="535"/>
                    </a:lnTo>
                    <a:lnTo>
                      <a:pt x="213" y="545"/>
                    </a:lnTo>
                    <a:lnTo>
                      <a:pt x="238" y="550"/>
                    </a:lnTo>
                    <a:lnTo>
                      <a:pt x="265" y="553"/>
                    </a:lnTo>
                    <a:lnTo>
                      <a:pt x="293" y="555"/>
                    </a:lnTo>
                    <a:lnTo>
                      <a:pt x="320" y="553"/>
                    </a:lnTo>
                    <a:lnTo>
                      <a:pt x="345" y="550"/>
                    </a:lnTo>
                    <a:lnTo>
                      <a:pt x="370" y="545"/>
                    </a:lnTo>
                    <a:lnTo>
                      <a:pt x="395" y="535"/>
                    </a:lnTo>
                    <a:lnTo>
                      <a:pt x="418" y="523"/>
                    </a:lnTo>
                    <a:lnTo>
                      <a:pt x="440" y="510"/>
                    </a:lnTo>
                    <a:lnTo>
                      <a:pt x="460" y="495"/>
                    </a:lnTo>
                    <a:lnTo>
                      <a:pt x="480" y="478"/>
                    </a:lnTo>
                    <a:lnTo>
                      <a:pt x="498" y="460"/>
                    </a:lnTo>
                    <a:lnTo>
                      <a:pt x="513" y="438"/>
                    </a:lnTo>
                    <a:lnTo>
                      <a:pt x="525" y="415"/>
                    </a:lnTo>
                    <a:lnTo>
                      <a:pt x="538" y="393"/>
                    </a:lnTo>
                    <a:lnTo>
                      <a:pt x="545" y="370"/>
                    </a:lnTo>
                    <a:lnTo>
                      <a:pt x="550" y="345"/>
                    </a:lnTo>
                    <a:lnTo>
                      <a:pt x="555" y="318"/>
                    </a:lnTo>
                    <a:lnTo>
                      <a:pt x="558" y="29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76">
                <a:extLst>
                  <a:ext uri="{FF2B5EF4-FFF2-40B4-BE49-F238E27FC236}">
                    <a16:creationId xmlns:a16="http://schemas.microsoft.com/office/drawing/2014/main" id="{DF8F52ED-6348-43CF-9D5A-12A634A03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952" y="1090600"/>
                <a:ext cx="257750" cy="247107"/>
              </a:xfrm>
              <a:custGeom>
                <a:avLst/>
                <a:gdLst/>
                <a:ahLst/>
                <a:cxnLst>
                  <a:cxn ang="0">
                    <a:pos x="522" y="213"/>
                  </a:cxn>
                  <a:cxn ang="0">
                    <a:pos x="497" y="140"/>
                  </a:cxn>
                  <a:cxn ang="0">
                    <a:pos x="452" y="78"/>
                  </a:cxn>
                  <a:cxn ang="0">
                    <a:pos x="390" y="33"/>
                  </a:cxn>
                  <a:cxn ang="0">
                    <a:pos x="317" y="5"/>
                  </a:cxn>
                  <a:cxn ang="0">
                    <a:pos x="237" y="3"/>
                  </a:cxn>
                  <a:cxn ang="0">
                    <a:pos x="160" y="23"/>
                  </a:cxn>
                  <a:cxn ang="0">
                    <a:pos x="95" y="60"/>
                  </a:cxn>
                  <a:cxn ang="0">
                    <a:pos x="45" y="118"/>
                  </a:cxn>
                  <a:cxn ang="0">
                    <a:pos x="10" y="185"/>
                  </a:cxn>
                  <a:cxn ang="0">
                    <a:pos x="0" y="265"/>
                  </a:cxn>
                  <a:cxn ang="0">
                    <a:pos x="10" y="345"/>
                  </a:cxn>
                  <a:cxn ang="0">
                    <a:pos x="45" y="413"/>
                  </a:cxn>
                  <a:cxn ang="0">
                    <a:pos x="95" y="470"/>
                  </a:cxn>
                  <a:cxn ang="0">
                    <a:pos x="160" y="510"/>
                  </a:cxn>
                  <a:cxn ang="0">
                    <a:pos x="237" y="528"/>
                  </a:cxn>
                  <a:cxn ang="0">
                    <a:pos x="317" y="525"/>
                  </a:cxn>
                  <a:cxn ang="0">
                    <a:pos x="390" y="498"/>
                  </a:cxn>
                  <a:cxn ang="0">
                    <a:pos x="452" y="453"/>
                  </a:cxn>
                  <a:cxn ang="0">
                    <a:pos x="497" y="390"/>
                  </a:cxn>
                  <a:cxn ang="0">
                    <a:pos x="522" y="320"/>
                  </a:cxn>
                  <a:cxn ang="0">
                    <a:pos x="502" y="265"/>
                  </a:cxn>
                  <a:cxn ang="0">
                    <a:pos x="492" y="195"/>
                  </a:cxn>
                  <a:cxn ang="0">
                    <a:pos x="462" y="133"/>
                  </a:cxn>
                  <a:cxn ang="0">
                    <a:pos x="417" y="83"/>
                  </a:cxn>
                  <a:cxn ang="0">
                    <a:pos x="357" y="45"/>
                  </a:cxn>
                  <a:cxn ang="0">
                    <a:pos x="287" y="28"/>
                  </a:cxn>
                  <a:cxn ang="0">
                    <a:pos x="217" y="30"/>
                  </a:cxn>
                  <a:cxn ang="0">
                    <a:pos x="152" y="55"/>
                  </a:cxn>
                  <a:cxn ang="0">
                    <a:pos x="95" y="95"/>
                  </a:cxn>
                  <a:cxn ang="0">
                    <a:pos x="55" y="153"/>
                  </a:cxn>
                  <a:cxn ang="0">
                    <a:pos x="30" y="218"/>
                  </a:cxn>
                  <a:cxn ang="0">
                    <a:pos x="27" y="290"/>
                  </a:cxn>
                  <a:cxn ang="0">
                    <a:pos x="45" y="358"/>
                  </a:cxn>
                  <a:cxn ang="0">
                    <a:pos x="80" y="418"/>
                  </a:cxn>
                  <a:cxn ang="0">
                    <a:pos x="130" y="463"/>
                  </a:cxn>
                  <a:cxn ang="0">
                    <a:pos x="192" y="493"/>
                  </a:cxn>
                  <a:cxn ang="0">
                    <a:pos x="265" y="505"/>
                  </a:cxn>
                  <a:cxn ang="0">
                    <a:pos x="335" y="493"/>
                  </a:cxn>
                  <a:cxn ang="0">
                    <a:pos x="397" y="463"/>
                  </a:cxn>
                  <a:cxn ang="0">
                    <a:pos x="447" y="418"/>
                  </a:cxn>
                  <a:cxn ang="0">
                    <a:pos x="485" y="358"/>
                  </a:cxn>
                  <a:cxn ang="0">
                    <a:pos x="500" y="290"/>
                  </a:cxn>
                </a:cxnLst>
                <a:rect l="0" t="0" r="r" b="b"/>
                <a:pathLst>
                  <a:path w="530" h="530">
                    <a:moveTo>
                      <a:pt x="530" y="265"/>
                    </a:moveTo>
                    <a:lnTo>
                      <a:pt x="527" y="238"/>
                    </a:lnTo>
                    <a:lnTo>
                      <a:pt x="522" y="213"/>
                    </a:lnTo>
                    <a:lnTo>
                      <a:pt x="517" y="185"/>
                    </a:lnTo>
                    <a:lnTo>
                      <a:pt x="510" y="163"/>
                    </a:lnTo>
                    <a:lnTo>
                      <a:pt x="497" y="140"/>
                    </a:lnTo>
                    <a:lnTo>
                      <a:pt x="485" y="118"/>
                    </a:lnTo>
                    <a:lnTo>
                      <a:pt x="470" y="95"/>
                    </a:lnTo>
                    <a:lnTo>
                      <a:pt x="452" y="78"/>
                    </a:lnTo>
                    <a:lnTo>
                      <a:pt x="432" y="60"/>
                    </a:lnTo>
                    <a:lnTo>
                      <a:pt x="412" y="45"/>
                    </a:lnTo>
                    <a:lnTo>
                      <a:pt x="390" y="33"/>
                    </a:lnTo>
                    <a:lnTo>
                      <a:pt x="367" y="23"/>
                    </a:lnTo>
                    <a:lnTo>
                      <a:pt x="342" y="13"/>
                    </a:lnTo>
                    <a:lnTo>
                      <a:pt x="317" y="5"/>
                    </a:lnTo>
                    <a:lnTo>
                      <a:pt x="292" y="3"/>
                    </a:lnTo>
                    <a:lnTo>
                      <a:pt x="265" y="0"/>
                    </a:lnTo>
                    <a:lnTo>
                      <a:pt x="237" y="3"/>
                    </a:lnTo>
                    <a:lnTo>
                      <a:pt x="210" y="5"/>
                    </a:lnTo>
                    <a:lnTo>
                      <a:pt x="185" y="13"/>
                    </a:lnTo>
                    <a:lnTo>
                      <a:pt x="160" y="23"/>
                    </a:lnTo>
                    <a:lnTo>
                      <a:pt x="140" y="33"/>
                    </a:lnTo>
                    <a:lnTo>
                      <a:pt x="115" y="45"/>
                    </a:lnTo>
                    <a:lnTo>
                      <a:pt x="95" y="60"/>
                    </a:lnTo>
                    <a:lnTo>
                      <a:pt x="77" y="78"/>
                    </a:lnTo>
                    <a:lnTo>
                      <a:pt x="60" y="95"/>
                    </a:lnTo>
                    <a:lnTo>
                      <a:pt x="45" y="118"/>
                    </a:lnTo>
                    <a:lnTo>
                      <a:pt x="32" y="140"/>
                    </a:lnTo>
                    <a:lnTo>
                      <a:pt x="20" y="163"/>
                    </a:lnTo>
                    <a:lnTo>
                      <a:pt x="10" y="185"/>
                    </a:lnTo>
                    <a:lnTo>
                      <a:pt x="5" y="213"/>
                    </a:lnTo>
                    <a:lnTo>
                      <a:pt x="0" y="238"/>
                    </a:lnTo>
                    <a:lnTo>
                      <a:pt x="0" y="265"/>
                    </a:lnTo>
                    <a:lnTo>
                      <a:pt x="0" y="293"/>
                    </a:lnTo>
                    <a:lnTo>
                      <a:pt x="5" y="320"/>
                    </a:lnTo>
                    <a:lnTo>
                      <a:pt x="10" y="345"/>
                    </a:lnTo>
                    <a:lnTo>
                      <a:pt x="20" y="368"/>
                    </a:lnTo>
                    <a:lnTo>
                      <a:pt x="32" y="390"/>
                    </a:lnTo>
                    <a:lnTo>
                      <a:pt x="45" y="413"/>
                    </a:lnTo>
                    <a:lnTo>
                      <a:pt x="60" y="435"/>
                    </a:lnTo>
                    <a:lnTo>
                      <a:pt x="77" y="453"/>
                    </a:lnTo>
                    <a:lnTo>
                      <a:pt x="95" y="470"/>
                    </a:lnTo>
                    <a:lnTo>
                      <a:pt x="115" y="485"/>
                    </a:lnTo>
                    <a:lnTo>
                      <a:pt x="140" y="498"/>
                    </a:lnTo>
                    <a:lnTo>
                      <a:pt x="160" y="510"/>
                    </a:lnTo>
                    <a:lnTo>
                      <a:pt x="185" y="520"/>
                    </a:lnTo>
                    <a:lnTo>
                      <a:pt x="210" y="525"/>
                    </a:lnTo>
                    <a:lnTo>
                      <a:pt x="237" y="528"/>
                    </a:lnTo>
                    <a:lnTo>
                      <a:pt x="265" y="530"/>
                    </a:lnTo>
                    <a:lnTo>
                      <a:pt x="292" y="528"/>
                    </a:lnTo>
                    <a:lnTo>
                      <a:pt x="317" y="525"/>
                    </a:lnTo>
                    <a:lnTo>
                      <a:pt x="342" y="520"/>
                    </a:lnTo>
                    <a:lnTo>
                      <a:pt x="367" y="510"/>
                    </a:lnTo>
                    <a:lnTo>
                      <a:pt x="390" y="498"/>
                    </a:lnTo>
                    <a:lnTo>
                      <a:pt x="412" y="485"/>
                    </a:lnTo>
                    <a:lnTo>
                      <a:pt x="432" y="470"/>
                    </a:lnTo>
                    <a:lnTo>
                      <a:pt x="452" y="453"/>
                    </a:lnTo>
                    <a:lnTo>
                      <a:pt x="470" y="435"/>
                    </a:lnTo>
                    <a:lnTo>
                      <a:pt x="485" y="413"/>
                    </a:lnTo>
                    <a:lnTo>
                      <a:pt x="497" y="390"/>
                    </a:lnTo>
                    <a:lnTo>
                      <a:pt x="510" y="368"/>
                    </a:lnTo>
                    <a:lnTo>
                      <a:pt x="517" y="345"/>
                    </a:lnTo>
                    <a:lnTo>
                      <a:pt x="522" y="320"/>
                    </a:lnTo>
                    <a:lnTo>
                      <a:pt x="527" y="293"/>
                    </a:lnTo>
                    <a:lnTo>
                      <a:pt x="530" y="265"/>
                    </a:lnTo>
                    <a:close/>
                    <a:moveTo>
                      <a:pt x="502" y="265"/>
                    </a:moveTo>
                    <a:lnTo>
                      <a:pt x="500" y="243"/>
                    </a:lnTo>
                    <a:lnTo>
                      <a:pt x="497" y="218"/>
                    </a:lnTo>
                    <a:lnTo>
                      <a:pt x="492" y="195"/>
                    </a:lnTo>
                    <a:lnTo>
                      <a:pt x="485" y="173"/>
                    </a:lnTo>
                    <a:lnTo>
                      <a:pt x="472" y="153"/>
                    </a:lnTo>
                    <a:lnTo>
                      <a:pt x="462" y="133"/>
                    </a:lnTo>
                    <a:lnTo>
                      <a:pt x="447" y="115"/>
                    </a:lnTo>
                    <a:lnTo>
                      <a:pt x="432" y="95"/>
                    </a:lnTo>
                    <a:lnTo>
                      <a:pt x="417" y="83"/>
                    </a:lnTo>
                    <a:lnTo>
                      <a:pt x="397" y="68"/>
                    </a:lnTo>
                    <a:lnTo>
                      <a:pt x="377" y="55"/>
                    </a:lnTo>
                    <a:lnTo>
                      <a:pt x="357" y="45"/>
                    </a:lnTo>
                    <a:lnTo>
                      <a:pt x="335" y="38"/>
                    </a:lnTo>
                    <a:lnTo>
                      <a:pt x="312" y="30"/>
                    </a:lnTo>
                    <a:lnTo>
                      <a:pt x="287" y="28"/>
                    </a:lnTo>
                    <a:lnTo>
                      <a:pt x="265" y="28"/>
                    </a:lnTo>
                    <a:lnTo>
                      <a:pt x="240" y="28"/>
                    </a:lnTo>
                    <a:lnTo>
                      <a:pt x="217" y="30"/>
                    </a:lnTo>
                    <a:lnTo>
                      <a:pt x="192" y="38"/>
                    </a:lnTo>
                    <a:lnTo>
                      <a:pt x="172" y="45"/>
                    </a:lnTo>
                    <a:lnTo>
                      <a:pt x="152" y="55"/>
                    </a:lnTo>
                    <a:lnTo>
                      <a:pt x="130" y="68"/>
                    </a:lnTo>
                    <a:lnTo>
                      <a:pt x="112" y="83"/>
                    </a:lnTo>
                    <a:lnTo>
                      <a:pt x="95" y="95"/>
                    </a:lnTo>
                    <a:lnTo>
                      <a:pt x="80" y="115"/>
                    </a:lnTo>
                    <a:lnTo>
                      <a:pt x="67" y="133"/>
                    </a:lnTo>
                    <a:lnTo>
                      <a:pt x="55" y="153"/>
                    </a:lnTo>
                    <a:lnTo>
                      <a:pt x="45" y="173"/>
                    </a:lnTo>
                    <a:lnTo>
                      <a:pt x="37" y="195"/>
                    </a:lnTo>
                    <a:lnTo>
                      <a:pt x="30" y="218"/>
                    </a:lnTo>
                    <a:lnTo>
                      <a:pt x="27" y="243"/>
                    </a:lnTo>
                    <a:lnTo>
                      <a:pt x="25" y="265"/>
                    </a:lnTo>
                    <a:lnTo>
                      <a:pt x="27" y="290"/>
                    </a:lnTo>
                    <a:lnTo>
                      <a:pt x="30" y="313"/>
                    </a:lnTo>
                    <a:lnTo>
                      <a:pt x="37" y="338"/>
                    </a:lnTo>
                    <a:lnTo>
                      <a:pt x="45" y="358"/>
                    </a:lnTo>
                    <a:lnTo>
                      <a:pt x="55" y="380"/>
                    </a:lnTo>
                    <a:lnTo>
                      <a:pt x="67" y="398"/>
                    </a:lnTo>
                    <a:lnTo>
                      <a:pt x="80" y="418"/>
                    </a:lnTo>
                    <a:lnTo>
                      <a:pt x="95" y="433"/>
                    </a:lnTo>
                    <a:lnTo>
                      <a:pt x="112" y="450"/>
                    </a:lnTo>
                    <a:lnTo>
                      <a:pt x="130" y="463"/>
                    </a:lnTo>
                    <a:lnTo>
                      <a:pt x="152" y="475"/>
                    </a:lnTo>
                    <a:lnTo>
                      <a:pt x="172" y="485"/>
                    </a:lnTo>
                    <a:lnTo>
                      <a:pt x="192" y="493"/>
                    </a:lnTo>
                    <a:lnTo>
                      <a:pt x="217" y="500"/>
                    </a:lnTo>
                    <a:lnTo>
                      <a:pt x="240" y="503"/>
                    </a:lnTo>
                    <a:lnTo>
                      <a:pt x="265" y="505"/>
                    </a:lnTo>
                    <a:lnTo>
                      <a:pt x="287" y="503"/>
                    </a:lnTo>
                    <a:lnTo>
                      <a:pt x="312" y="500"/>
                    </a:lnTo>
                    <a:lnTo>
                      <a:pt x="335" y="493"/>
                    </a:lnTo>
                    <a:lnTo>
                      <a:pt x="357" y="485"/>
                    </a:lnTo>
                    <a:lnTo>
                      <a:pt x="377" y="475"/>
                    </a:lnTo>
                    <a:lnTo>
                      <a:pt x="397" y="463"/>
                    </a:lnTo>
                    <a:lnTo>
                      <a:pt x="417" y="450"/>
                    </a:lnTo>
                    <a:lnTo>
                      <a:pt x="432" y="433"/>
                    </a:lnTo>
                    <a:lnTo>
                      <a:pt x="447" y="418"/>
                    </a:lnTo>
                    <a:lnTo>
                      <a:pt x="462" y="398"/>
                    </a:lnTo>
                    <a:lnTo>
                      <a:pt x="472" y="380"/>
                    </a:lnTo>
                    <a:lnTo>
                      <a:pt x="485" y="358"/>
                    </a:lnTo>
                    <a:lnTo>
                      <a:pt x="492" y="338"/>
                    </a:lnTo>
                    <a:lnTo>
                      <a:pt x="497" y="313"/>
                    </a:lnTo>
                    <a:lnTo>
                      <a:pt x="500" y="290"/>
                    </a:lnTo>
                    <a:lnTo>
                      <a:pt x="502" y="26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77">
                <a:extLst>
                  <a:ext uri="{FF2B5EF4-FFF2-40B4-BE49-F238E27FC236}">
                    <a16:creationId xmlns:a16="http://schemas.microsoft.com/office/drawing/2014/main" id="{F7DF32B9-37E7-4807-978A-ECC2B33E8A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58" y="1102479"/>
                <a:ext cx="232436" cy="225724"/>
              </a:xfrm>
              <a:custGeom>
                <a:avLst/>
                <a:gdLst/>
                <a:ahLst/>
                <a:cxnLst>
                  <a:cxn ang="0">
                    <a:pos x="472" y="190"/>
                  </a:cxn>
                  <a:cxn ang="0">
                    <a:pos x="447" y="125"/>
                  </a:cxn>
                  <a:cxn ang="0">
                    <a:pos x="407" y="67"/>
                  </a:cxn>
                  <a:cxn ang="0">
                    <a:pos x="352" y="27"/>
                  </a:cxn>
                  <a:cxn ang="0">
                    <a:pos x="287" y="2"/>
                  </a:cxn>
                  <a:cxn ang="0">
                    <a:pos x="215" y="0"/>
                  </a:cxn>
                  <a:cxn ang="0">
                    <a:pos x="147" y="17"/>
                  </a:cxn>
                  <a:cxn ang="0">
                    <a:pos x="87" y="55"/>
                  </a:cxn>
                  <a:cxn ang="0">
                    <a:pos x="42" y="105"/>
                  </a:cxn>
                  <a:cxn ang="0">
                    <a:pos x="12" y="167"/>
                  </a:cxn>
                  <a:cxn ang="0">
                    <a:pos x="0" y="237"/>
                  </a:cxn>
                  <a:cxn ang="0">
                    <a:pos x="12" y="310"/>
                  </a:cxn>
                  <a:cxn ang="0">
                    <a:pos x="42" y="370"/>
                  </a:cxn>
                  <a:cxn ang="0">
                    <a:pos x="87" y="422"/>
                  </a:cxn>
                  <a:cxn ang="0">
                    <a:pos x="147" y="457"/>
                  </a:cxn>
                  <a:cxn ang="0">
                    <a:pos x="215" y="475"/>
                  </a:cxn>
                  <a:cxn ang="0">
                    <a:pos x="287" y="472"/>
                  </a:cxn>
                  <a:cxn ang="0">
                    <a:pos x="352" y="447"/>
                  </a:cxn>
                  <a:cxn ang="0">
                    <a:pos x="407" y="405"/>
                  </a:cxn>
                  <a:cxn ang="0">
                    <a:pos x="447" y="352"/>
                  </a:cxn>
                  <a:cxn ang="0">
                    <a:pos x="472" y="285"/>
                  </a:cxn>
                  <a:cxn ang="0">
                    <a:pos x="450" y="237"/>
                  </a:cxn>
                  <a:cxn ang="0">
                    <a:pos x="442" y="175"/>
                  </a:cxn>
                  <a:cxn ang="0">
                    <a:pos x="415" y="120"/>
                  </a:cxn>
                  <a:cxn ang="0">
                    <a:pos x="372" y="75"/>
                  </a:cxn>
                  <a:cxn ang="0">
                    <a:pos x="322" y="42"/>
                  </a:cxn>
                  <a:cxn ang="0">
                    <a:pos x="260" y="27"/>
                  </a:cxn>
                  <a:cxn ang="0">
                    <a:pos x="197" y="30"/>
                  </a:cxn>
                  <a:cxn ang="0">
                    <a:pos x="137" y="52"/>
                  </a:cxn>
                  <a:cxn ang="0">
                    <a:pos x="90" y="90"/>
                  </a:cxn>
                  <a:cxn ang="0">
                    <a:pos x="52" y="137"/>
                  </a:cxn>
                  <a:cxn ang="0">
                    <a:pos x="32" y="195"/>
                  </a:cxn>
                  <a:cxn ang="0">
                    <a:pos x="27" y="260"/>
                  </a:cxn>
                  <a:cxn ang="0">
                    <a:pos x="42" y="320"/>
                  </a:cxn>
                  <a:cxn ang="0">
                    <a:pos x="75" y="372"/>
                  </a:cxn>
                  <a:cxn ang="0">
                    <a:pos x="120" y="415"/>
                  </a:cxn>
                  <a:cxn ang="0">
                    <a:pos x="177" y="440"/>
                  </a:cxn>
                  <a:cxn ang="0">
                    <a:pos x="240" y="450"/>
                  </a:cxn>
                  <a:cxn ang="0">
                    <a:pos x="302" y="440"/>
                  </a:cxn>
                  <a:cxn ang="0">
                    <a:pos x="357" y="415"/>
                  </a:cxn>
                  <a:cxn ang="0">
                    <a:pos x="402" y="372"/>
                  </a:cxn>
                  <a:cxn ang="0">
                    <a:pos x="435" y="320"/>
                  </a:cxn>
                  <a:cxn ang="0">
                    <a:pos x="450" y="260"/>
                  </a:cxn>
                </a:cxnLst>
                <a:rect l="0" t="0" r="r" b="b"/>
                <a:pathLst>
                  <a:path w="477" h="477">
                    <a:moveTo>
                      <a:pt x="477" y="237"/>
                    </a:moveTo>
                    <a:lnTo>
                      <a:pt x="475" y="215"/>
                    </a:lnTo>
                    <a:lnTo>
                      <a:pt x="472" y="190"/>
                    </a:lnTo>
                    <a:lnTo>
                      <a:pt x="467" y="167"/>
                    </a:lnTo>
                    <a:lnTo>
                      <a:pt x="460" y="145"/>
                    </a:lnTo>
                    <a:lnTo>
                      <a:pt x="447" y="125"/>
                    </a:lnTo>
                    <a:lnTo>
                      <a:pt x="437" y="105"/>
                    </a:lnTo>
                    <a:lnTo>
                      <a:pt x="422" y="87"/>
                    </a:lnTo>
                    <a:lnTo>
                      <a:pt x="407" y="67"/>
                    </a:lnTo>
                    <a:lnTo>
                      <a:pt x="392" y="55"/>
                    </a:lnTo>
                    <a:lnTo>
                      <a:pt x="372" y="40"/>
                    </a:lnTo>
                    <a:lnTo>
                      <a:pt x="352" y="27"/>
                    </a:lnTo>
                    <a:lnTo>
                      <a:pt x="332" y="17"/>
                    </a:lnTo>
                    <a:lnTo>
                      <a:pt x="310" y="10"/>
                    </a:lnTo>
                    <a:lnTo>
                      <a:pt x="287" y="2"/>
                    </a:lnTo>
                    <a:lnTo>
                      <a:pt x="262" y="0"/>
                    </a:lnTo>
                    <a:lnTo>
                      <a:pt x="240" y="0"/>
                    </a:lnTo>
                    <a:lnTo>
                      <a:pt x="215" y="0"/>
                    </a:lnTo>
                    <a:lnTo>
                      <a:pt x="192" y="2"/>
                    </a:lnTo>
                    <a:lnTo>
                      <a:pt x="167" y="10"/>
                    </a:lnTo>
                    <a:lnTo>
                      <a:pt x="147" y="17"/>
                    </a:lnTo>
                    <a:lnTo>
                      <a:pt x="127" y="27"/>
                    </a:lnTo>
                    <a:lnTo>
                      <a:pt x="105" y="40"/>
                    </a:lnTo>
                    <a:lnTo>
                      <a:pt x="87" y="55"/>
                    </a:lnTo>
                    <a:lnTo>
                      <a:pt x="70" y="67"/>
                    </a:lnTo>
                    <a:lnTo>
                      <a:pt x="55" y="87"/>
                    </a:lnTo>
                    <a:lnTo>
                      <a:pt x="42" y="105"/>
                    </a:lnTo>
                    <a:lnTo>
                      <a:pt x="30" y="125"/>
                    </a:lnTo>
                    <a:lnTo>
                      <a:pt x="20" y="145"/>
                    </a:lnTo>
                    <a:lnTo>
                      <a:pt x="12" y="167"/>
                    </a:lnTo>
                    <a:lnTo>
                      <a:pt x="5" y="190"/>
                    </a:lnTo>
                    <a:lnTo>
                      <a:pt x="2" y="215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5" y="285"/>
                    </a:lnTo>
                    <a:lnTo>
                      <a:pt x="12" y="310"/>
                    </a:lnTo>
                    <a:lnTo>
                      <a:pt x="20" y="330"/>
                    </a:lnTo>
                    <a:lnTo>
                      <a:pt x="30" y="352"/>
                    </a:lnTo>
                    <a:lnTo>
                      <a:pt x="42" y="370"/>
                    </a:lnTo>
                    <a:lnTo>
                      <a:pt x="55" y="390"/>
                    </a:lnTo>
                    <a:lnTo>
                      <a:pt x="70" y="405"/>
                    </a:lnTo>
                    <a:lnTo>
                      <a:pt x="87" y="422"/>
                    </a:lnTo>
                    <a:lnTo>
                      <a:pt x="105" y="435"/>
                    </a:lnTo>
                    <a:lnTo>
                      <a:pt x="127" y="447"/>
                    </a:lnTo>
                    <a:lnTo>
                      <a:pt x="147" y="457"/>
                    </a:lnTo>
                    <a:lnTo>
                      <a:pt x="167" y="465"/>
                    </a:lnTo>
                    <a:lnTo>
                      <a:pt x="192" y="472"/>
                    </a:lnTo>
                    <a:lnTo>
                      <a:pt x="215" y="475"/>
                    </a:lnTo>
                    <a:lnTo>
                      <a:pt x="240" y="477"/>
                    </a:lnTo>
                    <a:lnTo>
                      <a:pt x="262" y="475"/>
                    </a:lnTo>
                    <a:lnTo>
                      <a:pt x="287" y="472"/>
                    </a:lnTo>
                    <a:lnTo>
                      <a:pt x="310" y="465"/>
                    </a:lnTo>
                    <a:lnTo>
                      <a:pt x="332" y="457"/>
                    </a:lnTo>
                    <a:lnTo>
                      <a:pt x="352" y="447"/>
                    </a:lnTo>
                    <a:lnTo>
                      <a:pt x="372" y="435"/>
                    </a:lnTo>
                    <a:lnTo>
                      <a:pt x="392" y="422"/>
                    </a:lnTo>
                    <a:lnTo>
                      <a:pt x="407" y="405"/>
                    </a:lnTo>
                    <a:lnTo>
                      <a:pt x="422" y="390"/>
                    </a:lnTo>
                    <a:lnTo>
                      <a:pt x="437" y="370"/>
                    </a:lnTo>
                    <a:lnTo>
                      <a:pt x="447" y="352"/>
                    </a:lnTo>
                    <a:lnTo>
                      <a:pt x="460" y="330"/>
                    </a:lnTo>
                    <a:lnTo>
                      <a:pt x="467" y="310"/>
                    </a:lnTo>
                    <a:lnTo>
                      <a:pt x="472" y="285"/>
                    </a:lnTo>
                    <a:lnTo>
                      <a:pt x="475" y="262"/>
                    </a:lnTo>
                    <a:lnTo>
                      <a:pt x="477" y="237"/>
                    </a:lnTo>
                    <a:close/>
                    <a:moveTo>
                      <a:pt x="450" y="237"/>
                    </a:moveTo>
                    <a:lnTo>
                      <a:pt x="450" y="215"/>
                    </a:lnTo>
                    <a:lnTo>
                      <a:pt x="447" y="195"/>
                    </a:lnTo>
                    <a:lnTo>
                      <a:pt x="442" y="175"/>
                    </a:lnTo>
                    <a:lnTo>
                      <a:pt x="435" y="155"/>
                    </a:lnTo>
                    <a:lnTo>
                      <a:pt x="425" y="137"/>
                    </a:lnTo>
                    <a:lnTo>
                      <a:pt x="415" y="120"/>
                    </a:lnTo>
                    <a:lnTo>
                      <a:pt x="402" y="105"/>
                    </a:lnTo>
                    <a:lnTo>
                      <a:pt x="387" y="90"/>
                    </a:lnTo>
                    <a:lnTo>
                      <a:pt x="372" y="75"/>
                    </a:lnTo>
                    <a:lnTo>
                      <a:pt x="357" y="62"/>
                    </a:lnTo>
                    <a:lnTo>
                      <a:pt x="340" y="52"/>
                    </a:lnTo>
                    <a:lnTo>
                      <a:pt x="322" y="42"/>
                    </a:lnTo>
                    <a:lnTo>
                      <a:pt x="302" y="35"/>
                    </a:lnTo>
                    <a:lnTo>
                      <a:pt x="280" y="30"/>
                    </a:lnTo>
                    <a:lnTo>
                      <a:pt x="260" y="27"/>
                    </a:lnTo>
                    <a:lnTo>
                      <a:pt x="240" y="27"/>
                    </a:lnTo>
                    <a:lnTo>
                      <a:pt x="217" y="27"/>
                    </a:lnTo>
                    <a:lnTo>
                      <a:pt x="197" y="30"/>
                    </a:lnTo>
                    <a:lnTo>
                      <a:pt x="177" y="35"/>
                    </a:lnTo>
                    <a:lnTo>
                      <a:pt x="157" y="42"/>
                    </a:lnTo>
                    <a:lnTo>
                      <a:pt x="137" y="52"/>
                    </a:lnTo>
                    <a:lnTo>
                      <a:pt x="120" y="62"/>
                    </a:lnTo>
                    <a:lnTo>
                      <a:pt x="105" y="75"/>
                    </a:lnTo>
                    <a:lnTo>
                      <a:pt x="90" y="90"/>
                    </a:lnTo>
                    <a:lnTo>
                      <a:pt x="75" y="105"/>
                    </a:lnTo>
                    <a:lnTo>
                      <a:pt x="62" y="120"/>
                    </a:lnTo>
                    <a:lnTo>
                      <a:pt x="52" y="137"/>
                    </a:lnTo>
                    <a:lnTo>
                      <a:pt x="42" y="155"/>
                    </a:lnTo>
                    <a:lnTo>
                      <a:pt x="37" y="175"/>
                    </a:lnTo>
                    <a:lnTo>
                      <a:pt x="32" y="195"/>
                    </a:lnTo>
                    <a:lnTo>
                      <a:pt x="27" y="215"/>
                    </a:lnTo>
                    <a:lnTo>
                      <a:pt x="27" y="237"/>
                    </a:lnTo>
                    <a:lnTo>
                      <a:pt x="27" y="260"/>
                    </a:lnTo>
                    <a:lnTo>
                      <a:pt x="32" y="280"/>
                    </a:lnTo>
                    <a:lnTo>
                      <a:pt x="37" y="300"/>
                    </a:lnTo>
                    <a:lnTo>
                      <a:pt x="42" y="320"/>
                    </a:lnTo>
                    <a:lnTo>
                      <a:pt x="52" y="340"/>
                    </a:lnTo>
                    <a:lnTo>
                      <a:pt x="62" y="355"/>
                    </a:lnTo>
                    <a:lnTo>
                      <a:pt x="75" y="372"/>
                    </a:lnTo>
                    <a:lnTo>
                      <a:pt x="90" y="387"/>
                    </a:lnTo>
                    <a:lnTo>
                      <a:pt x="105" y="402"/>
                    </a:lnTo>
                    <a:lnTo>
                      <a:pt x="120" y="415"/>
                    </a:lnTo>
                    <a:lnTo>
                      <a:pt x="137" y="422"/>
                    </a:lnTo>
                    <a:lnTo>
                      <a:pt x="157" y="432"/>
                    </a:lnTo>
                    <a:lnTo>
                      <a:pt x="177" y="440"/>
                    </a:lnTo>
                    <a:lnTo>
                      <a:pt x="197" y="445"/>
                    </a:lnTo>
                    <a:lnTo>
                      <a:pt x="217" y="450"/>
                    </a:lnTo>
                    <a:lnTo>
                      <a:pt x="240" y="450"/>
                    </a:lnTo>
                    <a:lnTo>
                      <a:pt x="260" y="450"/>
                    </a:lnTo>
                    <a:lnTo>
                      <a:pt x="280" y="445"/>
                    </a:lnTo>
                    <a:lnTo>
                      <a:pt x="302" y="440"/>
                    </a:lnTo>
                    <a:lnTo>
                      <a:pt x="322" y="432"/>
                    </a:lnTo>
                    <a:lnTo>
                      <a:pt x="340" y="422"/>
                    </a:lnTo>
                    <a:lnTo>
                      <a:pt x="357" y="415"/>
                    </a:lnTo>
                    <a:lnTo>
                      <a:pt x="372" y="402"/>
                    </a:lnTo>
                    <a:lnTo>
                      <a:pt x="387" y="387"/>
                    </a:lnTo>
                    <a:lnTo>
                      <a:pt x="402" y="372"/>
                    </a:lnTo>
                    <a:lnTo>
                      <a:pt x="415" y="355"/>
                    </a:lnTo>
                    <a:lnTo>
                      <a:pt x="425" y="340"/>
                    </a:lnTo>
                    <a:lnTo>
                      <a:pt x="435" y="320"/>
                    </a:lnTo>
                    <a:lnTo>
                      <a:pt x="442" y="300"/>
                    </a:lnTo>
                    <a:lnTo>
                      <a:pt x="447" y="280"/>
                    </a:lnTo>
                    <a:lnTo>
                      <a:pt x="450" y="260"/>
                    </a:lnTo>
                    <a:lnTo>
                      <a:pt x="450" y="23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78">
                <a:extLst>
                  <a:ext uri="{FF2B5EF4-FFF2-40B4-BE49-F238E27FC236}">
                    <a16:creationId xmlns:a16="http://schemas.microsoft.com/office/drawing/2014/main" id="{088929D8-1E71-4D4B-8600-DC709B349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266" y="1116736"/>
                <a:ext cx="204820" cy="197211"/>
              </a:xfrm>
              <a:custGeom>
                <a:avLst/>
                <a:gdLst/>
                <a:ahLst/>
                <a:cxnLst>
                  <a:cxn ang="0">
                    <a:pos x="420" y="168"/>
                  </a:cxn>
                  <a:cxn ang="0">
                    <a:pos x="398" y="110"/>
                  </a:cxn>
                  <a:cxn ang="0">
                    <a:pos x="360" y="63"/>
                  </a:cxn>
                  <a:cxn ang="0">
                    <a:pos x="313" y="25"/>
                  </a:cxn>
                  <a:cxn ang="0">
                    <a:pos x="253" y="3"/>
                  </a:cxn>
                  <a:cxn ang="0">
                    <a:pos x="190" y="0"/>
                  </a:cxn>
                  <a:cxn ang="0">
                    <a:pos x="130" y="15"/>
                  </a:cxn>
                  <a:cxn ang="0">
                    <a:pos x="78" y="48"/>
                  </a:cxn>
                  <a:cxn ang="0">
                    <a:pos x="35" y="93"/>
                  </a:cxn>
                  <a:cxn ang="0">
                    <a:pos x="10" y="148"/>
                  </a:cxn>
                  <a:cxn ang="0">
                    <a:pos x="0" y="210"/>
                  </a:cxn>
                  <a:cxn ang="0">
                    <a:pos x="10" y="273"/>
                  </a:cxn>
                  <a:cxn ang="0">
                    <a:pos x="35" y="328"/>
                  </a:cxn>
                  <a:cxn ang="0">
                    <a:pos x="78" y="375"/>
                  </a:cxn>
                  <a:cxn ang="0">
                    <a:pos x="130" y="405"/>
                  </a:cxn>
                  <a:cxn ang="0">
                    <a:pos x="190" y="423"/>
                  </a:cxn>
                  <a:cxn ang="0">
                    <a:pos x="253" y="418"/>
                  </a:cxn>
                  <a:cxn ang="0">
                    <a:pos x="313" y="395"/>
                  </a:cxn>
                  <a:cxn ang="0">
                    <a:pos x="360" y="360"/>
                  </a:cxn>
                  <a:cxn ang="0">
                    <a:pos x="398" y="313"/>
                  </a:cxn>
                  <a:cxn ang="0">
                    <a:pos x="420" y="253"/>
                  </a:cxn>
                  <a:cxn ang="0">
                    <a:pos x="398" y="210"/>
                  </a:cxn>
                  <a:cxn ang="0">
                    <a:pos x="388" y="155"/>
                  </a:cxn>
                  <a:cxn ang="0">
                    <a:pos x="365" y="108"/>
                  </a:cxn>
                  <a:cxn ang="0">
                    <a:pos x="328" y="68"/>
                  </a:cxn>
                  <a:cxn ang="0">
                    <a:pos x="283" y="40"/>
                  </a:cxn>
                  <a:cxn ang="0">
                    <a:pos x="230" y="28"/>
                  </a:cxn>
                  <a:cxn ang="0">
                    <a:pos x="175" y="30"/>
                  </a:cxn>
                  <a:cxn ang="0">
                    <a:pos x="123" y="48"/>
                  </a:cxn>
                  <a:cxn ang="0">
                    <a:pos x="80" y="80"/>
                  </a:cxn>
                  <a:cxn ang="0">
                    <a:pos x="48" y="123"/>
                  </a:cxn>
                  <a:cxn ang="0">
                    <a:pos x="30" y="173"/>
                  </a:cxn>
                  <a:cxn ang="0">
                    <a:pos x="28" y="230"/>
                  </a:cxn>
                  <a:cxn ang="0">
                    <a:pos x="43" y="283"/>
                  </a:cxn>
                  <a:cxn ang="0">
                    <a:pos x="70" y="328"/>
                  </a:cxn>
                  <a:cxn ang="0">
                    <a:pos x="108" y="363"/>
                  </a:cxn>
                  <a:cxn ang="0">
                    <a:pos x="158" y="388"/>
                  </a:cxn>
                  <a:cxn ang="0">
                    <a:pos x="213" y="395"/>
                  </a:cxn>
                  <a:cxn ang="0">
                    <a:pos x="265" y="388"/>
                  </a:cxn>
                  <a:cxn ang="0">
                    <a:pos x="315" y="363"/>
                  </a:cxn>
                  <a:cxn ang="0">
                    <a:pos x="355" y="328"/>
                  </a:cxn>
                  <a:cxn ang="0">
                    <a:pos x="383" y="283"/>
                  </a:cxn>
                  <a:cxn ang="0">
                    <a:pos x="398" y="230"/>
                  </a:cxn>
                </a:cxnLst>
                <a:rect l="0" t="0" r="r" b="b"/>
                <a:pathLst>
                  <a:path w="423" h="423">
                    <a:moveTo>
                      <a:pt x="423" y="210"/>
                    </a:moveTo>
                    <a:lnTo>
                      <a:pt x="423" y="188"/>
                    </a:lnTo>
                    <a:lnTo>
                      <a:pt x="420" y="168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10"/>
                    </a:lnTo>
                    <a:lnTo>
                      <a:pt x="388" y="93"/>
                    </a:lnTo>
                    <a:lnTo>
                      <a:pt x="375" y="78"/>
                    </a:lnTo>
                    <a:lnTo>
                      <a:pt x="360" y="63"/>
                    </a:lnTo>
                    <a:lnTo>
                      <a:pt x="345" y="48"/>
                    </a:lnTo>
                    <a:lnTo>
                      <a:pt x="330" y="35"/>
                    </a:lnTo>
                    <a:lnTo>
                      <a:pt x="313" y="25"/>
                    </a:lnTo>
                    <a:lnTo>
                      <a:pt x="295" y="15"/>
                    </a:lnTo>
                    <a:lnTo>
                      <a:pt x="275" y="8"/>
                    </a:lnTo>
                    <a:lnTo>
                      <a:pt x="253" y="3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0" y="0"/>
                    </a:lnTo>
                    <a:lnTo>
                      <a:pt x="170" y="3"/>
                    </a:lnTo>
                    <a:lnTo>
                      <a:pt x="150" y="8"/>
                    </a:lnTo>
                    <a:lnTo>
                      <a:pt x="130" y="15"/>
                    </a:lnTo>
                    <a:lnTo>
                      <a:pt x="110" y="25"/>
                    </a:lnTo>
                    <a:lnTo>
                      <a:pt x="93" y="35"/>
                    </a:lnTo>
                    <a:lnTo>
                      <a:pt x="78" y="48"/>
                    </a:lnTo>
                    <a:lnTo>
                      <a:pt x="63" y="63"/>
                    </a:lnTo>
                    <a:lnTo>
                      <a:pt x="48" y="78"/>
                    </a:lnTo>
                    <a:lnTo>
                      <a:pt x="35" y="93"/>
                    </a:lnTo>
                    <a:lnTo>
                      <a:pt x="25" y="110"/>
                    </a:lnTo>
                    <a:lnTo>
                      <a:pt x="15" y="128"/>
                    </a:lnTo>
                    <a:lnTo>
                      <a:pt x="10" y="148"/>
                    </a:lnTo>
                    <a:lnTo>
                      <a:pt x="5" y="168"/>
                    </a:lnTo>
                    <a:lnTo>
                      <a:pt x="0" y="188"/>
                    </a:lnTo>
                    <a:lnTo>
                      <a:pt x="0" y="210"/>
                    </a:lnTo>
                    <a:lnTo>
                      <a:pt x="0" y="233"/>
                    </a:lnTo>
                    <a:lnTo>
                      <a:pt x="5" y="253"/>
                    </a:lnTo>
                    <a:lnTo>
                      <a:pt x="10" y="273"/>
                    </a:lnTo>
                    <a:lnTo>
                      <a:pt x="15" y="293"/>
                    </a:lnTo>
                    <a:lnTo>
                      <a:pt x="25" y="313"/>
                    </a:lnTo>
                    <a:lnTo>
                      <a:pt x="35" y="328"/>
                    </a:lnTo>
                    <a:lnTo>
                      <a:pt x="48" y="345"/>
                    </a:lnTo>
                    <a:lnTo>
                      <a:pt x="63" y="360"/>
                    </a:lnTo>
                    <a:lnTo>
                      <a:pt x="78" y="375"/>
                    </a:lnTo>
                    <a:lnTo>
                      <a:pt x="93" y="388"/>
                    </a:lnTo>
                    <a:lnTo>
                      <a:pt x="110" y="395"/>
                    </a:lnTo>
                    <a:lnTo>
                      <a:pt x="130" y="405"/>
                    </a:lnTo>
                    <a:lnTo>
                      <a:pt x="150" y="413"/>
                    </a:lnTo>
                    <a:lnTo>
                      <a:pt x="170" y="418"/>
                    </a:lnTo>
                    <a:lnTo>
                      <a:pt x="190" y="423"/>
                    </a:lnTo>
                    <a:lnTo>
                      <a:pt x="213" y="423"/>
                    </a:lnTo>
                    <a:lnTo>
                      <a:pt x="233" y="423"/>
                    </a:lnTo>
                    <a:lnTo>
                      <a:pt x="253" y="418"/>
                    </a:lnTo>
                    <a:lnTo>
                      <a:pt x="275" y="413"/>
                    </a:lnTo>
                    <a:lnTo>
                      <a:pt x="295" y="405"/>
                    </a:lnTo>
                    <a:lnTo>
                      <a:pt x="313" y="395"/>
                    </a:lnTo>
                    <a:lnTo>
                      <a:pt x="330" y="388"/>
                    </a:lnTo>
                    <a:lnTo>
                      <a:pt x="345" y="375"/>
                    </a:lnTo>
                    <a:lnTo>
                      <a:pt x="360" y="360"/>
                    </a:lnTo>
                    <a:lnTo>
                      <a:pt x="375" y="345"/>
                    </a:lnTo>
                    <a:lnTo>
                      <a:pt x="388" y="328"/>
                    </a:lnTo>
                    <a:lnTo>
                      <a:pt x="398" y="313"/>
                    </a:lnTo>
                    <a:lnTo>
                      <a:pt x="408" y="293"/>
                    </a:lnTo>
                    <a:lnTo>
                      <a:pt x="415" y="273"/>
                    </a:lnTo>
                    <a:lnTo>
                      <a:pt x="420" y="253"/>
                    </a:lnTo>
                    <a:lnTo>
                      <a:pt x="423" y="233"/>
                    </a:lnTo>
                    <a:lnTo>
                      <a:pt x="423" y="210"/>
                    </a:lnTo>
                    <a:close/>
                    <a:moveTo>
                      <a:pt x="398" y="210"/>
                    </a:moveTo>
                    <a:lnTo>
                      <a:pt x="398" y="193"/>
                    </a:lnTo>
                    <a:lnTo>
                      <a:pt x="393" y="173"/>
                    </a:lnTo>
                    <a:lnTo>
                      <a:pt x="388" y="155"/>
                    </a:lnTo>
                    <a:lnTo>
                      <a:pt x="383" y="140"/>
                    </a:lnTo>
                    <a:lnTo>
                      <a:pt x="375" y="123"/>
                    </a:lnTo>
                    <a:lnTo>
                      <a:pt x="365" y="108"/>
                    </a:lnTo>
                    <a:lnTo>
                      <a:pt x="355" y="93"/>
                    </a:lnTo>
                    <a:lnTo>
                      <a:pt x="343" y="80"/>
                    </a:lnTo>
                    <a:lnTo>
                      <a:pt x="328" y="68"/>
                    </a:lnTo>
                    <a:lnTo>
                      <a:pt x="315" y="58"/>
                    </a:lnTo>
                    <a:lnTo>
                      <a:pt x="300" y="48"/>
                    </a:lnTo>
                    <a:lnTo>
                      <a:pt x="283" y="40"/>
                    </a:lnTo>
                    <a:lnTo>
                      <a:pt x="265" y="33"/>
                    </a:lnTo>
                    <a:lnTo>
                      <a:pt x="250" y="30"/>
                    </a:lnTo>
                    <a:lnTo>
                      <a:pt x="230" y="28"/>
                    </a:lnTo>
                    <a:lnTo>
                      <a:pt x="213" y="25"/>
                    </a:lnTo>
                    <a:lnTo>
                      <a:pt x="193" y="28"/>
                    </a:lnTo>
                    <a:lnTo>
                      <a:pt x="175" y="30"/>
                    </a:lnTo>
                    <a:lnTo>
                      <a:pt x="158" y="33"/>
                    </a:lnTo>
                    <a:lnTo>
                      <a:pt x="140" y="40"/>
                    </a:lnTo>
                    <a:lnTo>
                      <a:pt x="123" y="48"/>
                    </a:lnTo>
                    <a:lnTo>
                      <a:pt x="108" y="58"/>
                    </a:lnTo>
                    <a:lnTo>
                      <a:pt x="95" y="68"/>
                    </a:lnTo>
                    <a:lnTo>
                      <a:pt x="80" y="80"/>
                    </a:lnTo>
                    <a:lnTo>
                      <a:pt x="70" y="93"/>
                    </a:lnTo>
                    <a:lnTo>
                      <a:pt x="58" y="108"/>
                    </a:lnTo>
                    <a:lnTo>
                      <a:pt x="48" y="123"/>
                    </a:lnTo>
                    <a:lnTo>
                      <a:pt x="43" y="140"/>
                    </a:lnTo>
                    <a:lnTo>
                      <a:pt x="35" y="155"/>
                    </a:lnTo>
                    <a:lnTo>
                      <a:pt x="30" y="173"/>
                    </a:lnTo>
                    <a:lnTo>
                      <a:pt x="28" y="193"/>
                    </a:lnTo>
                    <a:lnTo>
                      <a:pt x="28" y="210"/>
                    </a:lnTo>
                    <a:lnTo>
                      <a:pt x="28" y="230"/>
                    </a:lnTo>
                    <a:lnTo>
                      <a:pt x="30" y="248"/>
                    </a:lnTo>
                    <a:lnTo>
                      <a:pt x="35" y="265"/>
                    </a:lnTo>
                    <a:lnTo>
                      <a:pt x="43" y="283"/>
                    </a:lnTo>
                    <a:lnTo>
                      <a:pt x="48" y="300"/>
                    </a:lnTo>
                    <a:lnTo>
                      <a:pt x="58" y="313"/>
                    </a:lnTo>
                    <a:lnTo>
                      <a:pt x="70" y="328"/>
                    </a:lnTo>
                    <a:lnTo>
                      <a:pt x="80" y="343"/>
                    </a:lnTo>
                    <a:lnTo>
                      <a:pt x="95" y="355"/>
                    </a:lnTo>
                    <a:lnTo>
                      <a:pt x="108" y="363"/>
                    </a:lnTo>
                    <a:lnTo>
                      <a:pt x="123" y="373"/>
                    </a:lnTo>
                    <a:lnTo>
                      <a:pt x="140" y="380"/>
                    </a:lnTo>
                    <a:lnTo>
                      <a:pt x="158" y="388"/>
                    </a:lnTo>
                    <a:lnTo>
                      <a:pt x="175" y="393"/>
                    </a:lnTo>
                    <a:lnTo>
                      <a:pt x="193" y="395"/>
                    </a:lnTo>
                    <a:lnTo>
                      <a:pt x="213" y="395"/>
                    </a:lnTo>
                    <a:lnTo>
                      <a:pt x="230" y="395"/>
                    </a:lnTo>
                    <a:lnTo>
                      <a:pt x="250" y="393"/>
                    </a:lnTo>
                    <a:lnTo>
                      <a:pt x="265" y="388"/>
                    </a:lnTo>
                    <a:lnTo>
                      <a:pt x="283" y="380"/>
                    </a:lnTo>
                    <a:lnTo>
                      <a:pt x="300" y="373"/>
                    </a:lnTo>
                    <a:lnTo>
                      <a:pt x="315" y="363"/>
                    </a:lnTo>
                    <a:lnTo>
                      <a:pt x="328" y="355"/>
                    </a:lnTo>
                    <a:lnTo>
                      <a:pt x="343" y="343"/>
                    </a:lnTo>
                    <a:lnTo>
                      <a:pt x="355" y="328"/>
                    </a:lnTo>
                    <a:lnTo>
                      <a:pt x="365" y="313"/>
                    </a:lnTo>
                    <a:lnTo>
                      <a:pt x="375" y="300"/>
                    </a:lnTo>
                    <a:lnTo>
                      <a:pt x="383" y="283"/>
                    </a:lnTo>
                    <a:lnTo>
                      <a:pt x="388" y="265"/>
                    </a:lnTo>
                    <a:lnTo>
                      <a:pt x="393" y="248"/>
                    </a:lnTo>
                    <a:lnTo>
                      <a:pt x="398" y="230"/>
                    </a:lnTo>
                    <a:lnTo>
                      <a:pt x="398" y="21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79">
                <a:extLst>
                  <a:ext uri="{FF2B5EF4-FFF2-40B4-BE49-F238E27FC236}">
                    <a16:creationId xmlns:a16="http://schemas.microsoft.com/office/drawing/2014/main" id="{14FA5875-EEBB-48FC-90AB-64DE0367B0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074" y="1126240"/>
                <a:ext cx="179505" cy="175826"/>
              </a:xfrm>
              <a:custGeom>
                <a:avLst/>
                <a:gdLst/>
                <a:ahLst/>
                <a:cxnLst>
                  <a:cxn ang="0">
                    <a:pos x="365" y="148"/>
                  </a:cxn>
                  <a:cxn ang="0">
                    <a:pos x="347" y="98"/>
                  </a:cxn>
                  <a:cxn ang="0">
                    <a:pos x="315" y="55"/>
                  </a:cxn>
                  <a:cxn ang="0">
                    <a:pos x="272" y="23"/>
                  </a:cxn>
                  <a:cxn ang="0">
                    <a:pos x="222" y="5"/>
                  </a:cxn>
                  <a:cxn ang="0">
                    <a:pos x="165" y="3"/>
                  </a:cxn>
                  <a:cxn ang="0">
                    <a:pos x="112" y="15"/>
                  </a:cxn>
                  <a:cxn ang="0">
                    <a:pos x="67" y="43"/>
                  </a:cxn>
                  <a:cxn ang="0">
                    <a:pos x="30" y="83"/>
                  </a:cxn>
                  <a:cxn ang="0">
                    <a:pos x="7" y="130"/>
                  </a:cxn>
                  <a:cxn ang="0">
                    <a:pos x="0" y="185"/>
                  </a:cxn>
                  <a:cxn ang="0">
                    <a:pos x="7" y="240"/>
                  </a:cxn>
                  <a:cxn ang="0">
                    <a:pos x="30" y="288"/>
                  </a:cxn>
                  <a:cxn ang="0">
                    <a:pos x="67" y="330"/>
                  </a:cxn>
                  <a:cxn ang="0">
                    <a:pos x="112" y="355"/>
                  </a:cxn>
                  <a:cxn ang="0">
                    <a:pos x="165" y="370"/>
                  </a:cxn>
                  <a:cxn ang="0">
                    <a:pos x="222" y="368"/>
                  </a:cxn>
                  <a:cxn ang="0">
                    <a:pos x="272" y="348"/>
                  </a:cxn>
                  <a:cxn ang="0">
                    <a:pos x="315" y="318"/>
                  </a:cxn>
                  <a:cxn ang="0">
                    <a:pos x="347" y="275"/>
                  </a:cxn>
                  <a:cxn ang="0">
                    <a:pos x="365" y="223"/>
                  </a:cxn>
                  <a:cxn ang="0">
                    <a:pos x="342" y="185"/>
                  </a:cxn>
                  <a:cxn ang="0">
                    <a:pos x="337" y="138"/>
                  </a:cxn>
                  <a:cxn ang="0">
                    <a:pos x="315" y="98"/>
                  </a:cxn>
                  <a:cxn ang="0">
                    <a:pos x="285" y="63"/>
                  </a:cxn>
                  <a:cxn ang="0">
                    <a:pos x="247" y="40"/>
                  </a:cxn>
                  <a:cxn ang="0">
                    <a:pos x="200" y="28"/>
                  </a:cxn>
                  <a:cxn ang="0">
                    <a:pos x="152" y="30"/>
                  </a:cxn>
                  <a:cxn ang="0">
                    <a:pos x="107" y="45"/>
                  </a:cxn>
                  <a:cxn ang="0">
                    <a:pos x="72" y="73"/>
                  </a:cxn>
                  <a:cxn ang="0">
                    <a:pos x="45" y="110"/>
                  </a:cxn>
                  <a:cxn ang="0">
                    <a:pos x="30" y="153"/>
                  </a:cxn>
                  <a:cxn ang="0">
                    <a:pos x="27" y="203"/>
                  </a:cxn>
                  <a:cxn ang="0">
                    <a:pos x="37" y="248"/>
                  </a:cxn>
                  <a:cxn ang="0">
                    <a:pos x="62" y="288"/>
                  </a:cxn>
                  <a:cxn ang="0">
                    <a:pos x="95" y="318"/>
                  </a:cxn>
                  <a:cxn ang="0">
                    <a:pos x="137" y="338"/>
                  </a:cxn>
                  <a:cxn ang="0">
                    <a:pos x="185" y="345"/>
                  </a:cxn>
                  <a:cxn ang="0">
                    <a:pos x="232" y="338"/>
                  </a:cxn>
                  <a:cxn ang="0">
                    <a:pos x="272" y="318"/>
                  </a:cxn>
                  <a:cxn ang="0">
                    <a:pos x="307" y="288"/>
                  </a:cxn>
                  <a:cxn ang="0">
                    <a:pos x="330" y="248"/>
                  </a:cxn>
                  <a:cxn ang="0">
                    <a:pos x="342" y="203"/>
                  </a:cxn>
                </a:cxnLst>
                <a:rect l="0" t="0" r="r" b="b"/>
                <a:pathLst>
                  <a:path w="370" h="370">
                    <a:moveTo>
                      <a:pt x="370" y="185"/>
                    </a:moveTo>
                    <a:lnTo>
                      <a:pt x="370" y="168"/>
                    </a:lnTo>
                    <a:lnTo>
                      <a:pt x="365" y="148"/>
                    </a:lnTo>
                    <a:lnTo>
                      <a:pt x="360" y="130"/>
                    </a:lnTo>
                    <a:lnTo>
                      <a:pt x="355" y="115"/>
                    </a:lnTo>
                    <a:lnTo>
                      <a:pt x="347" y="98"/>
                    </a:lnTo>
                    <a:lnTo>
                      <a:pt x="337" y="83"/>
                    </a:lnTo>
                    <a:lnTo>
                      <a:pt x="327" y="68"/>
                    </a:lnTo>
                    <a:lnTo>
                      <a:pt x="315" y="55"/>
                    </a:lnTo>
                    <a:lnTo>
                      <a:pt x="300" y="43"/>
                    </a:lnTo>
                    <a:lnTo>
                      <a:pt x="287" y="33"/>
                    </a:lnTo>
                    <a:lnTo>
                      <a:pt x="272" y="23"/>
                    </a:lnTo>
                    <a:lnTo>
                      <a:pt x="255" y="15"/>
                    </a:lnTo>
                    <a:lnTo>
                      <a:pt x="237" y="8"/>
                    </a:lnTo>
                    <a:lnTo>
                      <a:pt x="222" y="5"/>
                    </a:lnTo>
                    <a:lnTo>
                      <a:pt x="202" y="3"/>
                    </a:lnTo>
                    <a:lnTo>
                      <a:pt x="185" y="0"/>
                    </a:lnTo>
                    <a:lnTo>
                      <a:pt x="165" y="3"/>
                    </a:lnTo>
                    <a:lnTo>
                      <a:pt x="147" y="5"/>
                    </a:lnTo>
                    <a:lnTo>
                      <a:pt x="130" y="8"/>
                    </a:lnTo>
                    <a:lnTo>
                      <a:pt x="112" y="15"/>
                    </a:lnTo>
                    <a:lnTo>
                      <a:pt x="95" y="23"/>
                    </a:lnTo>
                    <a:lnTo>
                      <a:pt x="80" y="33"/>
                    </a:lnTo>
                    <a:lnTo>
                      <a:pt x="67" y="43"/>
                    </a:lnTo>
                    <a:lnTo>
                      <a:pt x="52" y="55"/>
                    </a:lnTo>
                    <a:lnTo>
                      <a:pt x="42" y="68"/>
                    </a:lnTo>
                    <a:lnTo>
                      <a:pt x="30" y="83"/>
                    </a:lnTo>
                    <a:lnTo>
                      <a:pt x="20" y="98"/>
                    </a:lnTo>
                    <a:lnTo>
                      <a:pt x="15" y="115"/>
                    </a:lnTo>
                    <a:lnTo>
                      <a:pt x="7" y="130"/>
                    </a:lnTo>
                    <a:lnTo>
                      <a:pt x="2" y="148"/>
                    </a:lnTo>
                    <a:lnTo>
                      <a:pt x="0" y="168"/>
                    </a:lnTo>
                    <a:lnTo>
                      <a:pt x="0" y="185"/>
                    </a:lnTo>
                    <a:lnTo>
                      <a:pt x="0" y="205"/>
                    </a:lnTo>
                    <a:lnTo>
                      <a:pt x="2" y="223"/>
                    </a:lnTo>
                    <a:lnTo>
                      <a:pt x="7" y="240"/>
                    </a:lnTo>
                    <a:lnTo>
                      <a:pt x="15" y="258"/>
                    </a:lnTo>
                    <a:lnTo>
                      <a:pt x="20" y="275"/>
                    </a:lnTo>
                    <a:lnTo>
                      <a:pt x="30" y="288"/>
                    </a:lnTo>
                    <a:lnTo>
                      <a:pt x="42" y="303"/>
                    </a:lnTo>
                    <a:lnTo>
                      <a:pt x="52" y="318"/>
                    </a:lnTo>
                    <a:lnTo>
                      <a:pt x="67" y="330"/>
                    </a:lnTo>
                    <a:lnTo>
                      <a:pt x="80" y="338"/>
                    </a:lnTo>
                    <a:lnTo>
                      <a:pt x="95" y="348"/>
                    </a:lnTo>
                    <a:lnTo>
                      <a:pt x="112" y="355"/>
                    </a:lnTo>
                    <a:lnTo>
                      <a:pt x="130" y="363"/>
                    </a:lnTo>
                    <a:lnTo>
                      <a:pt x="147" y="368"/>
                    </a:lnTo>
                    <a:lnTo>
                      <a:pt x="165" y="370"/>
                    </a:lnTo>
                    <a:lnTo>
                      <a:pt x="185" y="370"/>
                    </a:lnTo>
                    <a:lnTo>
                      <a:pt x="202" y="370"/>
                    </a:lnTo>
                    <a:lnTo>
                      <a:pt x="222" y="368"/>
                    </a:lnTo>
                    <a:lnTo>
                      <a:pt x="237" y="363"/>
                    </a:lnTo>
                    <a:lnTo>
                      <a:pt x="255" y="355"/>
                    </a:lnTo>
                    <a:lnTo>
                      <a:pt x="272" y="348"/>
                    </a:lnTo>
                    <a:lnTo>
                      <a:pt x="287" y="338"/>
                    </a:lnTo>
                    <a:lnTo>
                      <a:pt x="300" y="330"/>
                    </a:lnTo>
                    <a:lnTo>
                      <a:pt x="315" y="318"/>
                    </a:lnTo>
                    <a:lnTo>
                      <a:pt x="327" y="303"/>
                    </a:lnTo>
                    <a:lnTo>
                      <a:pt x="337" y="288"/>
                    </a:lnTo>
                    <a:lnTo>
                      <a:pt x="347" y="275"/>
                    </a:lnTo>
                    <a:lnTo>
                      <a:pt x="355" y="258"/>
                    </a:lnTo>
                    <a:lnTo>
                      <a:pt x="360" y="240"/>
                    </a:lnTo>
                    <a:lnTo>
                      <a:pt x="365" y="223"/>
                    </a:lnTo>
                    <a:lnTo>
                      <a:pt x="370" y="205"/>
                    </a:lnTo>
                    <a:lnTo>
                      <a:pt x="370" y="185"/>
                    </a:lnTo>
                    <a:close/>
                    <a:moveTo>
                      <a:pt x="342" y="185"/>
                    </a:moveTo>
                    <a:lnTo>
                      <a:pt x="342" y="168"/>
                    </a:lnTo>
                    <a:lnTo>
                      <a:pt x="340" y="153"/>
                    </a:lnTo>
                    <a:lnTo>
                      <a:pt x="337" y="138"/>
                    </a:lnTo>
                    <a:lnTo>
                      <a:pt x="330" y="123"/>
                    </a:lnTo>
                    <a:lnTo>
                      <a:pt x="325" y="110"/>
                    </a:lnTo>
                    <a:lnTo>
                      <a:pt x="315" y="98"/>
                    </a:lnTo>
                    <a:lnTo>
                      <a:pt x="307" y="85"/>
                    </a:lnTo>
                    <a:lnTo>
                      <a:pt x="297" y="73"/>
                    </a:lnTo>
                    <a:lnTo>
                      <a:pt x="285" y="63"/>
                    </a:lnTo>
                    <a:lnTo>
                      <a:pt x="272" y="55"/>
                    </a:lnTo>
                    <a:lnTo>
                      <a:pt x="260" y="45"/>
                    </a:lnTo>
                    <a:lnTo>
                      <a:pt x="247" y="40"/>
                    </a:lnTo>
                    <a:lnTo>
                      <a:pt x="232" y="35"/>
                    </a:lnTo>
                    <a:lnTo>
                      <a:pt x="217" y="30"/>
                    </a:lnTo>
                    <a:lnTo>
                      <a:pt x="200" y="28"/>
                    </a:lnTo>
                    <a:lnTo>
                      <a:pt x="185" y="28"/>
                    </a:lnTo>
                    <a:lnTo>
                      <a:pt x="167" y="28"/>
                    </a:lnTo>
                    <a:lnTo>
                      <a:pt x="152" y="30"/>
                    </a:lnTo>
                    <a:lnTo>
                      <a:pt x="137" y="35"/>
                    </a:lnTo>
                    <a:lnTo>
                      <a:pt x="122" y="40"/>
                    </a:lnTo>
                    <a:lnTo>
                      <a:pt x="107" y="45"/>
                    </a:lnTo>
                    <a:lnTo>
                      <a:pt x="95" y="55"/>
                    </a:lnTo>
                    <a:lnTo>
                      <a:pt x="82" y="63"/>
                    </a:lnTo>
                    <a:lnTo>
                      <a:pt x="72" y="73"/>
                    </a:lnTo>
                    <a:lnTo>
                      <a:pt x="62" y="85"/>
                    </a:lnTo>
                    <a:lnTo>
                      <a:pt x="52" y="98"/>
                    </a:lnTo>
                    <a:lnTo>
                      <a:pt x="45" y="110"/>
                    </a:lnTo>
                    <a:lnTo>
                      <a:pt x="37" y="123"/>
                    </a:lnTo>
                    <a:lnTo>
                      <a:pt x="32" y="138"/>
                    </a:lnTo>
                    <a:lnTo>
                      <a:pt x="30" y="153"/>
                    </a:lnTo>
                    <a:lnTo>
                      <a:pt x="27" y="168"/>
                    </a:lnTo>
                    <a:lnTo>
                      <a:pt x="25" y="185"/>
                    </a:lnTo>
                    <a:lnTo>
                      <a:pt x="27" y="203"/>
                    </a:lnTo>
                    <a:lnTo>
                      <a:pt x="30" y="218"/>
                    </a:lnTo>
                    <a:lnTo>
                      <a:pt x="32" y="233"/>
                    </a:lnTo>
                    <a:lnTo>
                      <a:pt x="37" y="248"/>
                    </a:lnTo>
                    <a:lnTo>
                      <a:pt x="45" y="260"/>
                    </a:lnTo>
                    <a:lnTo>
                      <a:pt x="52" y="275"/>
                    </a:lnTo>
                    <a:lnTo>
                      <a:pt x="62" y="288"/>
                    </a:lnTo>
                    <a:lnTo>
                      <a:pt x="72" y="298"/>
                    </a:lnTo>
                    <a:lnTo>
                      <a:pt x="82" y="308"/>
                    </a:lnTo>
                    <a:lnTo>
                      <a:pt x="95" y="318"/>
                    </a:lnTo>
                    <a:lnTo>
                      <a:pt x="107" y="325"/>
                    </a:lnTo>
                    <a:lnTo>
                      <a:pt x="122" y="333"/>
                    </a:lnTo>
                    <a:lnTo>
                      <a:pt x="137" y="338"/>
                    </a:lnTo>
                    <a:lnTo>
                      <a:pt x="152" y="340"/>
                    </a:lnTo>
                    <a:lnTo>
                      <a:pt x="167" y="345"/>
                    </a:lnTo>
                    <a:lnTo>
                      <a:pt x="185" y="345"/>
                    </a:lnTo>
                    <a:lnTo>
                      <a:pt x="200" y="345"/>
                    </a:lnTo>
                    <a:lnTo>
                      <a:pt x="217" y="340"/>
                    </a:lnTo>
                    <a:lnTo>
                      <a:pt x="232" y="338"/>
                    </a:lnTo>
                    <a:lnTo>
                      <a:pt x="247" y="333"/>
                    </a:lnTo>
                    <a:lnTo>
                      <a:pt x="260" y="325"/>
                    </a:lnTo>
                    <a:lnTo>
                      <a:pt x="272" y="318"/>
                    </a:lnTo>
                    <a:lnTo>
                      <a:pt x="285" y="308"/>
                    </a:lnTo>
                    <a:lnTo>
                      <a:pt x="297" y="298"/>
                    </a:lnTo>
                    <a:lnTo>
                      <a:pt x="307" y="288"/>
                    </a:lnTo>
                    <a:lnTo>
                      <a:pt x="315" y="275"/>
                    </a:lnTo>
                    <a:lnTo>
                      <a:pt x="325" y="260"/>
                    </a:lnTo>
                    <a:lnTo>
                      <a:pt x="330" y="248"/>
                    </a:lnTo>
                    <a:lnTo>
                      <a:pt x="337" y="233"/>
                    </a:lnTo>
                    <a:lnTo>
                      <a:pt x="340" y="218"/>
                    </a:lnTo>
                    <a:lnTo>
                      <a:pt x="342" y="203"/>
                    </a:lnTo>
                    <a:lnTo>
                      <a:pt x="342" y="18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80">
                <a:extLst>
                  <a:ext uri="{FF2B5EF4-FFF2-40B4-BE49-F238E27FC236}">
                    <a16:creationId xmlns:a16="http://schemas.microsoft.com/office/drawing/2014/main" id="{DDE737F0-BED2-4F51-8ABE-02C638007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581" y="1140496"/>
                <a:ext cx="154189" cy="149691"/>
              </a:xfrm>
              <a:custGeom>
                <a:avLst/>
                <a:gdLst/>
                <a:ahLst/>
                <a:cxnLst>
                  <a:cxn ang="0">
                    <a:pos x="315" y="125"/>
                  </a:cxn>
                  <a:cxn ang="0">
                    <a:pos x="300" y="82"/>
                  </a:cxn>
                  <a:cxn ang="0">
                    <a:pos x="272" y="45"/>
                  </a:cxn>
                  <a:cxn ang="0">
                    <a:pos x="235" y="17"/>
                  </a:cxn>
                  <a:cxn ang="0">
                    <a:pos x="192" y="2"/>
                  </a:cxn>
                  <a:cxn ang="0">
                    <a:pos x="142" y="0"/>
                  </a:cxn>
                  <a:cxn ang="0">
                    <a:pos x="97" y="12"/>
                  </a:cxn>
                  <a:cxn ang="0">
                    <a:pos x="57" y="35"/>
                  </a:cxn>
                  <a:cxn ang="0">
                    <a:pos x="27" y="70"/>
                  </a:cxn>
                  <a:cxn ang="0">
                    <a:pos x="7" y="110"/>
                  </a:cxn>
                  <a:cxn ang="0">
                    <a:pos x="0" y="157"/>
                  </a:cxn>
                  <a:cxn ang="0">
                    <a:pos x="7" y="205"/>
                  </a:cxn>
                  <a:cxn ang="0">
                    <a:pos x="27" y="247"/>
                  </a:cxn>
                  <a:cxn ang="0">
                    <a:pos x="57" y="280"/>
                  </a:cxn>
                  <a:cxn ang="0">
                    <a:pos x="97" y="305"/>
                  </a:cxn>
                  <a:cxn ang="0">
                    <a:pos x="142" y="317"/>
                  </a:cxn>
                  <a:cxn ang="0">
                    <a:pos x="192" y="312"/>
                  </a:cxn>
                  <a:cxn ang="0">
                    <a:pos x="235" y="297"/>
                  </a:cxn>
                  <a:cxn ang="0">
                    <a:pos x="272" y="270"/>
                  </a:cxn>
                  <a:cxn ang="0">
                    <a:pos x="300" y="232"/>
                  </a:cxn>
                  <a:cxn ang="0">
                    <a:pos x="315" y="190"/>
                  </a:cxn>
                  <a:cxn ang="0">
                    <a:pos x="290" y="157"/>
                  </a:cxn>
                  <a:cxn ang="0">
                    <a:pos x="285" y="120"/>
                  </a:cxn>
                  <a:cxn ang="0">
                    <a:pos x="270" y="85"/>
                  </a:cxn>
                  <a:cxn ang="0">
                    <a:pos x="242" y="57"/>
                  </a:cxn>
                  <a:cxn ang="0">
                    <a:pos x="210" y="37"/>
                  </a:cxn>
                  <a:cxn ang="0">
                    <a:pos x="172" y="27"/>
                  </a:cxn>
                  <a:cxn ang="0">
                    <a:pos x="132" y="27"/>
                  </a:cxn>
                  <a:cxn ang="0">
                    <a:pos x="97" y="42"/>
                  </a:cxn>
                  <a:cxn ang="0">
                    <a:pos x="67" y="65"/>
                  </a:cxn>
                  <a:cxn ang="0">
                    <a:pos x="42" y="95"/>
                  </a:cxn>
                  <a:cxn ang="0">
                    <a:pos x="30" y="132"/>
                  </a:cxn>
                  <a:cxn ang="0">
                    <a:pos x="27" y="170"/>
                  </a:cxn>
                  <a:cxn ang="0">
                    <a:pos x="37" y="210"/>
                  </a:cxn>
                  <a:cxn ang="0">
                    <a:pos x="57" y="242"/>
                  </a:cxn>
                  <a:cxn ang="0">
                    <a:pos x="85" y="267"/>
                  </a:cxn>
                  <a:cxn ang="0">
                    <a:pos x="120" y="282"/>
                  </a:cxn>
                  <a:cxn ang="0">
                    <a:pos x="160" y="290"/>
                  </a:cxn>
                  <a:cxn ang="0">
                    <a:pos x="197" y="282"/>
                  </a:cxn>
                  <a:cxn ang="0">
                    <a:pos x="232" y="267"/>
                  </a:cxn>
                  <a:cxn ang="0">
                    <a:pos x="260" y="242"/>
                  </a:cxn>
                  <a:cxn ang="0">
                    <a:pos x="282" y="210"/>
                  </a:cxn>
                  <a:cxn ang="0">
                    <a:pos x="290" y="170"/>
                  </a:cxn>
                </a:cxnLst>
                <a:rect l="0" t="0" r="r" b="b"/>
                <a:pathLst>
                  <a:path w="317" h="317">
                    <a:moveTo>
                      <a:pt x="317" y="157"/>
                    </a:moveTo>
                    <a:lnTo>
                      <a:pt x="317" y="140"/>
                    </a:lnTo>
                    <a:lnTo>
                      <a:pt x="315" y="125"/>
                    </a:lnTo>
                    <a:lnTo>
                      <a:pt x="312" y="110"/>
                    </a:lnTo>
                    <a:lnTo>
                      <a:pt x="305" y="95"/>
                    </a:lnTo>
                    <a:lnTo>
                      <a:pt x="300" y="82"/>
                    </a:lnTo>
                    <a:lnTo>
                      <a:pt x="290" y="70"/>
                    </a:lnTo>
                    <a:lnTo>
                      <a:pt x="282" y="57"/>
                    </a:lnTo>
                    <a:lnTo>
                      <a:pt x="272" y="45"/>
                    </a:lnTo>
                    <a:lnTo>
                      <a:pt x="260" y="35"/>
                    </a:lnTo>
                    <a:lnTo>
                      <a:pt x="247" y="27"/>
                    </a:lnTo>
                    <a:lnTo>
                      <a:pt x="235" y="17"/>
                    </a:lnTo>
                    <a:lnTo>
                      <a:pt x="222" y="12"/>
                    </a:lnTo>
                    <a:lnTo>
                      <a:pt x="207" y="7"/>
                    </a:lnTo>
                    <a:lnTo>
                      <a:pt x="192" y="2"/>
                    </a:lnTo>
                    <a:lnTo>
                      <a:pt x="175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7"/>
                    </a:lnTo>
                    <a:lnTo>
                      <a:pt x="97" y="12"/>
                    </a:lnTo>
                    <a:lnTo>
                      <a:pt x="82" y="17"/>
                    </a:lnTo>
                    <a:lnTo>
                      <a:pt x="70" y="27"/>
                    </a:lnTo>
                    <a:lnTo>
                      <a:pt x="57" y="35"/>
                    </a:lnTo>
                    <a:lnTo>
                      <a:pt x="47" y="45"/>
                    </a:lnTo>
                    <a:lnTo>
                      <a:pt x="37" y="57"/>
                    </a:lnTo>
                    <a:lnTo>
                      <a:pt x="27" y="70"/>
                    </a:lnTo>
                    <a:lnTo>
                      <a:pt x="20" y="82"/>
                    </a:lnTo>
                    <a:lnTo>
                      <a:pt x="12" y="95"/>
                    </a:lnTo>
                    <a:lnTo>
                      <a:pt x="7" y="110"/>
                    </a:lnTo>
                    <a:lnTo>
                      <a:pt x="5" y="125"/>
                    </a:lnTo>
                    <a:lnTo>
                      <a:pt x="2" y="140"/>
                    </a:lnTo>
                    <a:lnTo>
                      <a:pt x="0" y="157"/>
                    </a:lnTo>
                    <a:lnTo>
                      <a:pt x="2" y="175"/>
                    </a:lnTo>
                    <a:lnTo>
                      <a:pt x="5" y="190"/>
                    </a:lnTo>
                    <a:lnTo>
                      <a:pt x="7" y="205"/>
                    </a:lnTo>
                    <a:lnTo>
                      <a:pt x="12" y="220"/>
                    </a:lnTo>
                    <a:lnTo>
                      <a:pt x="20" y="232"/>
                    </a:lnTo>
                    <a:lnTo>
                      <a:pt x="27" y="247"/>
                    </a:lnTo>
                    <a:lnTo>
                      <a:pt x="37" y="260"/>
                    </a:lnTo>
                    <a:lnTo>
                      <a:pt x="47" y="270"/>
                    </a:lnTo>
                    <a:lnTo>
                      <a:pt x="57" y="280"/>
                    </a:lnTo>
                    <a:lnTo>
                      <a:pt x="70" y="290"/>
                    </a:lnTo>
                    <a:lnTo>
                      <a:pt x="82" y="297"/>
                    </a:lnTo>
                    <a:lnTo>
                      <a:pt x="97" y="305"/>
                    </a:lnTo>
                    <a:lnTo>
                      <a:pt x="112" y="310"/>
                    </a:lnTo>
                    <a:lnTo>
                      <a:pt x="127" y="312"/>
                    </a:lnTo>
                    <a:lnTo>
                      <a:pt x="142" y="317"/>
                    </a:lnTo>
                    <a:lnTo>
                      <a:pt x="160" y="317"/>
                    </a:lnTo>
                    <a:lnTo>
                      <a:pt x="175" y="317"/>
                    </a:lnTo>
                    <a:lnTo>
                      <a:pt x="192" y="312"/>
                    </a:lnTo>
                    <a:lnTo>
                      <a:pt x="207" y="310"/>
                    </a:lnTo>
                    <a:lnTo>
                      <a:pt x="222" y="305"/>
                    </a:lnTo>
                    <a:lnTo>
                      <a:pt x="235" y="297"/>
                    </a:lnTo>
                    <a:lnTo>
                      <a:pt x="247" y="290"/>
                    </a:lnTo>
                    <a:lnTo>
                      <a:pt x="260" y="280"/>
                    </a:lnTo>
                    <a:lnTo>
                      <a:pt x="272" y="270"/>
                    </a:lnTo>
                    <a:lnTo>
                      <a:pt x="282" y="260"/>
                    </a:lnTo>
                    <a:lnTo>
                      <a:pt x="290" y="247"/>
                    </a:lnTo>
                    <a:lnTo>
                      <a:pt x="300" y="232"/>
                    </a:lnTo>
                    <a:lnTo>
                      <a:pt x="305" y="220"/>
                    </a:lnTo>
                    <a:lnTo>
                      <a:pt x="312" y="205"/>
                    </a:lnTo>
                    <a:lnTo>
                      <a:pt x="315" y="190"/>
                    </a:lnTo>
                    <a:lnTo>
                      <a:pt x="317" y="175"/>
                    </a:lnTo>
                    <a:lnTo>
                      <a:pt x="317" y="157"/>
                    </a:lnTo>
                    <a:close/>
                    <a:moveTo>
                      <a:pt x="290" y="157"/>
                    </a:moveTo>
                    <a:lnTo>
                      <a:pt x="290" y="145"/>
                    </a:lnTo>
                    <a:lnTo>
                      <a:pt x="290" y="132"/>
                    </a:lnTo>
                    <a:lnTo>
                      <a:pt x="285" y="120"/>
                    </a:lnTo>
                    <a:lnTo>
                      <a:pt x="282" y="107"/>
                    </a:lnTo>
                    <a:lnTo>
                      <a:pt x="275" y="95"/>
                    </a:lnTo>
                    <a:lnTo>
                      <a:pt x="270" y="85"/>
                    </a:lnTo>
                    <a:lnTo>
                      <a:pt x="260" y="75"/>
                    </a:lnTo>
                    <a:lnTo>
                      <a:pt x="252" y="65"/>
                    </a:lnTo>
                    <a:lnTo>
                      <a:pt x="242" y="57"/>
                    </a:lnTo>
                    <a:lnTo>
                      <a:pt x="232" y="47"/>
                    </a:lnTo>
                    <a:lnTo>
                      <a:pt x="222" y="42"/>
                    </a:lnTo>
                    <a:lnTo>
                      <a:pt x="210" y="37"/>
                    </a:lnTo>
                    <a:lnTo>
                      <a:pt x="197" y="32"/>
                    </a:lnTo>
                    <a:lnTo>
                      <a:pt x="187" y="27"/>
                    </a:lnTo>
                    <a:lnTo>
                      <a:pt x="172" y="27"/>
                    </a:lnTo>
                    <a:lnTo>
                      <a:pt x="160" y="25"/>
                    </a:lnTo>
                    <a:lnTo>
                      <a:pt x="145" y="27"/>
                    </a:lnTo>
                    <a:lnTo>
                      <a:pt x="132" y="27"/>
                    </a:lnTo>
                    <a:lnTo>
                      <a:pt x="120" y="32"/>
                    </a:lnTo>
                    <a:lnTo>
                      <a:pt x="107" y="37"/>
                    </a:lnTo>
                    <a:lnTo>
                      <a:pt x="97" y="42"/>
                    </a:lnTo>
                    <a:lnTo>
                      <a:pt x="85" y="47"/>
                    </a:lnTo>
                    <a:lnTo>
                      <a:pt x="75" y="57"/>
                    </a:lnTo>
                    <a:lnTo>
                      <a:pt x="67" y="65"/>
                    </a:lnTo>
                    <a:lnTo>
                      <a:pt x="57" y="75"/>
                    </a:lnTo>
                    <a:lnTo>
                      <a:pt x="50" y="85"/>
                    </a:lnTo>
                    <a:lnTo>
                      <a:pt x="42" y="95"/>
                    </a:lnTo>
                    <a:lnTo>
                      <a:pt x="37" y="107"/>
                    </a:lnTo>
                    <a:lnTo>
                      <a:pt x="35" y="120"/>
                    </a:lnTo>
                    <a:lnTo>
                      <a:pt x="30" y="132"/>
                    </a:lnTo>
                    <a:lnTo>
                      <a:pt x="27" y="145"/>
                    </a:lnTo>
                    <a:lnTo>
                      <a:pt x="27" y="157"/>
                    </a:lnTo>
                    <a:lnTo>
                      <a:pt x="27" y="170"/>
                    </a:lnTo>
                    <a:lnTo>
                      <a:pt x="30" y="185"/>
                    </a:lnTo>
                    <a:lnTo>
                      <a:pt x="35" y="197"/>
                    </a:lnTo>
                    <a:lnTo>
                      <a:pt x="37" y="210"/>
                    </a:lnTo>
                    <a:lnTo>
                      <a:pt x="42" y="220"/>
                    </a:lnTo>
                    <a:lnTo>
                      <a:pt x="50" y="232"/>
                    </a:lnTo>
                    <a:lnTo>
                      <a:pt x="57" y="242"/>
                    </a:lnTo>
                    <a:lnTo>
                      <a:pt x="67" y="250"/>
                    </a:lnTo>
                    <a:lnTo>
                      <a:pt x="75" y="260"/>
                    </a:lnTo>
                    <a:lnTo>
                      <a:pt x="85" y="267"/>
                    </a:lnTo>
                    <a:lnTo>
                      <a:pt x="97" y="275"/>
                    </a:lnTo>
                    <a:lnTo>
                      <a:pt x="107" y="280"/>
                    </a:lnTo>
                    <a:lnTo>
                      <a:pt x="120" y="282"/>
                    </a:lnTo>
                    <a:lnTo>
                      <a:pt x="132" y="287"/>
                    </a:lnTo>
                    <a:lnTo>
                      <a:pt x="145" y="290"/>
                    </a:lnTo>
                    <a:lnTo>
                      <a:pt x="160" y="290"/>
                    </a:lnTo>
                    <a:lnTo>
                      <a:pt x="172" y="290"/>
                    </a:lnTo>
                    <a:lnTo>
                      <a:pt x="187" y="287"/>
                    </a:lnTo>
                    <a:lnTo>
                      <a:pt x="197" y="282"/>
                    </a:lnTo>
                    <a:lnTo>
                      <a:pt x="210" y="280"/>
                    </a:lnTo>
                    <a:lnTo>
                      <a:pt x="222" y="275"/>
                    </a:lnTo>
                    <a:lnTo>
                      <a:pt x="232" y="267"/>
                    </a:lnTo>
                    <a:lnTo>
                      <a:pt x="242" y="260"/>
                    </a:lnTo>
                    <a:lnTo>
                      <a:pt x="252" y="250"/>
                    </a:lnTo>
                    <a:lnTo>
                      <a:pt x="260" y="242"/>
                    </a:lnTo>
                    <a:lnTo>
                      <a:pt x="270" y="232"/>
                    </a:lnTo>
                    <a:lnTo>
                      <a:pt x="275" y="220"/>
                    </a:lnTo>
                    <a:lnTo>
                      <a:pt x="282" y="210"/>
                    </a:lnTo>
                    <a:lnTo>
                      <a:pt x="285" y="197"/>
                    </a:lnTo>
                    <a:lnTo>
                      <a:pt x="290" y="185"/>
                    </a:lnTo>
                    <a:lnTo>
                      <a:pt x="290" y="170"/>
                    </a:lnTo>
                    <a:lnTo>
                      <a:pt x="290" y="15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81">
                <a:extLst>
                  <a:ext uri="{FF2B5EF4-FFF2-40B4-BE49-F238E27FC236}">
                    <a16:creationId xmlns:a16="http://schemas.microsoft.com/office/drawing/2014/main" id="{8896BE0B-DF68-4CE6-9C9F-8E7BC87461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389" y="1154752"/>
                <a:ext cx="126573" cy="121178"/>
              </a:xfrm>
              <a:custGeom>
                <a:avLst/>
                <a:gdLst/>
                <a:ahLst/>
                <a:cxnLst>
                  <a:cxn ang="0">
                    <a:pos x="263" y="120"/>
                  </a:cxn>
                  <a:cxn ang="0">
                    <a:pos x="258" y="95"/>
                  </a:cxn>
                  <a:cxn ang="0">
                    <a:pos x="248" y="70"/>
                  </a:cxn>
                  <a:cxn ang="0">
                    <a:pos x="233" y="50"/>
                  </a:cxn>
                  <a:cxn ang="0">
                    <a:pos x="215" y="32"/>
                  </a:cxn>
                  <a:cxn ang="0">
                    <a:pos x="195" y="17"/>
                  </a:cxn>
                  <a:cxn ang="0">
                    <a:pos x="170" y="7"/>
                  </a:cxn>
                  <a:cxn ang="0">
                    <a:pos x="145" y="2"/>
                  </a:cxn>
                  <a:cxn ang="0">
                    <a:pos x="118" y="2"/>
                  </a:cxn>
                  <a:cxn ang="0">
                    <a:pos x="93" y="7"/>
                  </a:cxn>
                  <a:cxn ang="0">
                    <a:pos x="70" y="17"/>
                  </a:cxn>
                  <a:cxn ang="0">
                    <a:pos x="48" y="32"/>
                  </a:cxn>
                  <a:cxn ang="0">
                    <a:pos x="30" y="50"/>
                  </a:cxn>
                  <a:cxn ang="0">
                    <a:pos x="15" y="70"/>
                  </a:cxn>
                  <a:cxn ang="0">
                    <a:pos x="8" y="95"/>
                  </a:cxn>
                  <a:cxn ang="0">
                    <a:pos x="0" y="120"/>
                  </a:cxn>
                  <a:cxn ang="0">
                    <a:pos x="0" y="145"/>
                  </a:cxn>
                  <a:cxn ang="0">
                    <a:pos x="8" y="172"/>
                  </a:cxn>
                  <a:cxn ang="0">
                    <a:pos x="15" y="195"/>
                  </a:cxn>
                  <a:cxn ang="0">
                    <a:pos x="30" y="217"/>
                  </a:cxn>
                  <a:cxn ang="0">
                    <a:pos x="48" y="235"/>
                  </a:cxn>
                  <a:cxn ang="0">
                    <a:pos x="70" y="250"/>
                  </a:cxn>
                  <a:cxn ang="0">
                    <a:pos x="93" y="257"/>
                  </a:cxn>
                  <a:cxn ang="0">
                    <a:pos x="118" y="265"/>
                  </a:cxn>
                  <a:cxn ang="0">
                    <a:pos x="145" y="265"/>
                  </a:cxn>
                  <a:cxn ang="0">
                    <a:pos x="170" y="257"/>
                  </a:cxn>
                  <a:cxn ang="0">
                    <a:pos x="195" y="250"/>
                  </a:cxn>
                  <a:cxn ang="0">
                    <a:pos x="215" y="235"/>
                  </a:cxn>
                  <a:cxn ang="0">
                    <a:pos x="233" y="217"/>
                  </a:cxn>
                  <a:cxn ang="0">
                    <a:pos x="248" y="195"/>
                  </a:cxn>
                  <a:cxn ang="0">
                    <a:pos x="258" y="172"/>
                  </a:cxn>
                  <a:cxn ang="0">
                    <a:pos x="263" y="145"/>
                  </a:cxn>
                  <a:cxn ang="0">
                    <a:pos x="238" y="132"/>
                  </a:cxn>
                  <a:cxn ang="0">
                    <a:pos x="228" y="92"/>
                  </a:cxn>
                  <a:cxn ang="0">
                    <a:pos x="208" y="60"/>
                  </a:cxn>
                  <a:cxn ang="0">
                    <a:pos x="173" y="35"/>
                  </a:cxn>
                  <a:cxn ang="0">
                    <a:pos x="133" y="27"/>
                  </a:cxn>
                  <a:cxn ang="0">
                    <a:pos x="90" y="35"/>
                  </a:cxn>
                  <a:cxn ang="0">
                    <a:pos x="58" y="60"/>
                  </a:cxn>
                  <a:cxn ang="0">
                    <a:pos x="35" y="92"/>
                  </a:cxn>
                  <a:cxn ang="0">
                    <a:pos x="25" y="132"/>
                  </a:cxn>
                  <a:cxn ang="0">
                    <a:pos x="35" y="172"/>
                  </a:cxn>
                  <a:cxn ang="0">
                    <a:pos x="58" y="207"/>
                  </a:cxn>
                  <a:cxn ang="0">
                    <a:pos x="90" y="230"/>
                  </a:cxn>
                  <a:cxn ang="0">
                    <a:pos x="133" y="237"/>
                  </a:cxn>
                  <a:cxn ang="0">
                    <a:pos x="173" y="230"/>
                  </a:cxn>
                  <a:cxn ang="0">
                    <a:pos x="208" y="207"/>
                  </a:cxn>
                  <a:cxn ang="0">
                    <a:pos x="228" y="172"/>
                  </a:cxn>
                  <a:cxn ang="0">
                    <a:pos x="238" y="132"/>
                  </a:cxn>
                </a:cxnLst>
                <a:rect l="0" t="0" r="r" b="b"/>
                <a:pathLst>
                  <a:path w="263" h="265">
                    <a:moveTo>
                      <a:pt x="263" y="132"/>
                    </a:moveTo>
                    <a:lnTo>
                      <a:pt x="263" y="120"/>
                    </a:lnTo>
                    <a:lnTo>
                      <a:pt x="263" y="107"/>
                    </a:lnTo>
                    <a:lnTo>
                      <a:pt x="258" y="95"/>
                    </a:lnTo>
                    <a:lnTo>
                      <a:pt x="255" y="82"/>
                    </a:lnTo>
                    <a:lnTo>
                      <a:pt x="248" y="70"/>
                    </a:lnTo>
                    <a:lnTo>
                      <a:pt x="243" y="60"/>
                    </a:lnTo>
                    <a:lnTo>
                      <a:pt x="233" y="50"/>
                    </a:lnTo>
                    <a:lnTo>
                      <a:pt x="225" y="40"/>
                    </a:lnTo>
                    <a:lnTo>
                      <a:pt x="215" y="32"/>
                    </a:lnTo>
                    <a:lnTo>
                      <a:pt x="205" y="22"/>
                    </a:lnTo>
                    <a:lnTo>
                      <a:pt x="195" y="17"/>
                    </a:lnTo>
                    <a:lnTo>
                      <a:pt x="183" y="12"/>
                    </a:lnTo>
                    <a:lnTo>
                      <a:pt x="170" y="7"/>
                    </a:lnTo>
                    <a:lnTo>
                      <a:pt x="160" y="2"/>
                    </a:lnTo>
                    <a:lnTo>
                      <a:pt x="145" y="2"/>
                    </a:lnTo>
                    <a:lnTo>
                      <a:pt x="133" y="0"/>
                    </a:lnTo>
                    <a:lnTo>
                      <a:pt x="118" y="2"/>
                    </a:lnTo>
                    <a:lnTo>
                      <a:pt x="105" y="2"/>
                    </a:lnTo>
                    <a:lnTo>
                      <a:pt x="93" y="7"/>
                    </a:lnTo>
                    <a:lnTo>
                      <a:pt x="80" y="12"/>
                    </a:lnTo>
                    <a:lnTo>
                      <a:pt x="70" y="17"/>
                    </a:lnTo>
                    <a:lnTo>
                      <a:pt x="58" y="22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30" y="50"/>
                    </a:lnTo>
                    <a:lnTo>
                      <a:pt x="23" y="60"/>
                    </a:lnTo>
                    <a:lnTo>
                      <a:pt x="15" y="70"/>
                    </a:lnTo>
                    <a:lnTo>
                      <a:pt x="10" y="82"/>
                    </a:lnTo>
                    <a:lnTo>
                      <a:pt x="8" y="95"/>
                    </a:lnTo>
                    <a:lnTo>
                      <a:pt x="3" y="107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3" y="160"/>
                    </a:lnTo>
                    <a:lnTo>
                      <a:pt x="8" y="172"/>
                    </a:lnTo>
                    <a:lnTo>
                      <a:pt x="10" y="185"/>
                    </a:lnTo>
                    <a:lnTo>
                      <a:pt x="15" y="195"/>
                    </a:lnTo>
                    <a:lnTo>
                      <a:pt x="23" y="207"/>
                    </a:lnTo>
                    <a:lnTo>
                      <a:pt x="30" y="217"/>
                    </a:lnTo>
                    <a:lnTo>
                      <a:pt x="40" y="225"/>
                    </a:lnTo>
                    <a:lnTo>
                      <a:pt x="48" y="235"/>
                    </a:lnTo>
                    <a:lnTo>
                      <a:pt x="58" y="242"/>
                    </a:lnTo>
                    <a:lnTo>
                      <a:pt x="70" y="250"/>
                    </a:lnTo>
                    <a:lnTo>
                      <a:pt x="80" y="255"/>
                    </a:lnTo>
                    <a:lnTo>
                      <a:pt x="93" y="257"/>
                    </a:lnTo>
                    <a:lnTo>
                      <a:pt x="105" y="262"/>
                    </a:lnTo>
                    <a:lnTo>
                      <a:pt x="118" y="265"/>
                    </a:lnTo>
                    <a:lnTo>
                      <a:pt x="133" y="265"/>
                    </a:lnTo>
                    <a:lnTo>
                      <a:pt x="145" y="265"/>
                    </a:lnTo>
                    <a:lnTo>
                      <a:pt x="160" y="262"/>
                    </a:lnTo>
                    <a:lnTo>
                      <a:pt x="170" y="257"/>
                    </a:lnTo>
                    <a:lnTo>
                      <a:pt x="183" y="255"/>
                    </a:lnTo>
                    <a:lnTo>
                      <a:pt x="195" y="250"/>
                    </a:lnTo>
                    <a:lnTo>
                      <a:pt x="205" y="242"/>
                    </a:lnTo>
                    <a:lnTo>
                      <a:pt x="215" y="235"/>
                    </a:lnTo>
                    <a:lnTo>
                      <a:pt x="225" y="225"/>
                    </a:lnTo>
                    <a:lnTo>
                      <a:pt x="233" y="217"/>
                    </a:lnTo>
                    <a:lnTo>
                      <a:pt x="243" y="207"/>
                    </a:lnTo>
                    <a:lnTo>
                      <a:pt x="248" y="195"/>
                    </a:lnTo>
                    <a:lnTo>
                      <a:pt x="255" y="185"/>
                    </a:lnTo>
                    <a:lnTo>
                      <a:pt x="258" y="172"/>
                    </a:lnTo>
                    <a:lnTo>
                      <a:pt x="263" y="160"/>
                    </a:lnTo>
                    <a:lnTo>
                      <a:pt x="263" y="145"/>
                    </a:lnTo>
                    <a:lnTo>
                      <a:pt x="263" y="132"/>
                    </a:lnTo>
                    <a:close/>
                    <a:moveTo>
                      <a:pt x="238" y="132"/>
                    </a:moveTo>
                    <a:lnTo>
                      <a:pt x="235" y="112"/>
                    </a:lnTo>
                    <a:lnTo>
                      <a:pt x="228" y="92"/>
                    </a:lnTo>
                    <a:lnTo>
                      <a:pt x="220" y="75"/>
                    </a:lnTo>
                    <a:lnTo>
                      <a:pt x="208" y="60"/>
                    </a:lnTo>
                    <a:lnTo>
                      <a:pt x="190" y="45"/>
                    </a:lnTo>
                    <a:lnTo>
                      <a:pt x="173" y="35"/>
                    </a:lnTo>
                    <a:lnTo>
                      <a:pt x="153" y="30"/>
                    </a:lnTo>
                    <a:lnTo>
                      <a:pt x="133" y="27"/>
                    </a:lnTo>
                    <a:lnTo>
                      <a:pt x="110" y="30"/>
                    </a:lnTo>
                    <a:lnTo>
                      <a:pt x="90" y="35"/>
                    </a:lnTo>
                    <a:lnTo>
                      <a:pt x="73" y="45"/>
                    </a:lnTo>
                    <a:lnTo>
                      <a:pt x="58" y="60"/>
                    </a:lnTo>
                    <a:lnTo>
                      <a:pt x="45" y="75"/>
                    </a:lnTo>
                    <a:lnTo>
                      <a:pt x="35" y="92"/>
                    </a:lnTo>
                    <a:lnTo>
                      <a:pt x="28" y="112"/>
                    </a:lnTo>
                    <a:lnTo>
                      <a:pt x="25" y="132"/>
                    </a:lnTo>
                    <a:lnTo>
                      <a:pt x="28" y="155"/>
                    </a:lnTo>
                    <a:lnTo>
                      <a:pt x="35" y="172"/>
                    </a:lnTo>
                    <a:lnTo>
                      <a:pt x="45" y="192"/>
                    </a:lnTo>
                    <a:lnTo>
                      <a:pt x="58" y="207"/>
                    </a:lnTo>
                    <a:lnTo>
                      <a:pt x="73" y="220"/>
                    </a:lnTo>
                    <a:lnTo>
                      <a:pt x="90" y="230"/>
                    </a:lnTo>
                    <a:lnTo>
                      <a:pt x="110" y="235"/>
                    </a:lnTo>
                    <a:lnTo>
                      <a:pt x="133" y="237"/>
                    </a:lnTo>
                    <a:lnTo>
                      <a:pt x="153" y="235"/>
                    </a:lnTo>
                    <a:lnTo>
                      <a:pt x="173" y="230"/>
                    </a:lnTo>
                    <a:lnTo>
                      <a:pt x="190" y="220"/>
                    </a:lnTo>
                    <a:lnTo>
                      <a:pt x="208" y="207"/>
                    </a:lnTo>
                    <a:lnTo>
                      <a:pt x="220" y="192"/>
                    </a:lnTo>
                    <a:lnTo>
                      <a:pt x="228" y="172"/>
                    </a:lnTo>
                    <a:lnTo>
                      <a:pt x="235" y="155"/>
                    </a:lnTo>
                    <a:lnTo>
                      <a:pt x="238" y="132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82">
                <a:extLst>
                  <a:ext uri="{FF2B5EF4-FFF2-40B4-BE49-F238E27FC236}">
                    <a16:creationId xmlns:a16="http://schemas.microsoft.com/office/drawing/2014/main" id="{3518D26B-AA6D-4517-AD86-5C3E3E083D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1197" y="1164256"/>
                <a:ext cx="101259" cy="99793"/>
              </a:xfrm>
              <a:custGeom>
                <a:avLst/>
                <a:gdLst/>
                <a:ahLst/>
                <a:cxnLst>
                  <a:cxn ang="0">
                    <a:pos x="210" y="85"/>
                  </a:cxn>
                  <a:cxn ang="0">
                    <a:pos x="195" y="48"/>
                  </a:cxn>
                  <a:cxn ang="0">
                    <a:pos x="165" y="18"/>
                  </a:cxn>
                  <a:cxn ang="0">
                    <a:pos x="128" y="3"/>
                  </a:cxn>
                  <a:cxn ang="0">
                    <a:pos x="85" y="3"/>
                  </a:cxn>
                  <a:cxn ang="0">
                    <a:pos x="48" y="18"/>
                  </a:cxn>
                  <a:cxn ang="0">
                    <a:pos x="20" y="48"/>
                  </a:cxn>
                  <a:cxn ang="0">
                    <a:pos x="3" y="85"/>
                  </a:cxn>
                  <a:cxn ang="0">
                    <a:pos x="3" y="128"/>
                  </a:cxn>
                  <a:cxn ang="0">
                    <a:pos x="20" y="165"/>
                  </a:cxn>
                  <a:cxn ang="0">
                    <a:pos x="48" y="193"/>
                  </a:cxn>
                  <a:cxn ang="0">
                    <a:pos x="85" y="208"/>
                  </a:cxn>
                  <a:cxn ang="0">
                    <a:pos x="128" y="208"/>
                  </a:cxn>
                  <a:cxn ang="0">
                    <a:pos x="165" y="193"/>
                  </a:cxn>
                  <a:cxn ang="0">
                    <a:pos x="195" y="165"/>
                  </a:cxn>
                  <a:cxn ang="0">
                    <a:pos x="210" y="128"/>
                  </a:cxn>
                  <a:cxn ang="0">
                    <a:pos x="185" y="105"/>
                  </a:cxn>
                  <a:cxn ang="0">
                    <a:pos x="180" y="75"/>
                  </a:cxn>
                  <a:cxn ang="0">
                    <a:pos x="163" y="50"/>
                  </a:cxn>
                  <a:cxn ang="0">
                    <a:pos x="138" y="33"/>
                  </a:cxn>
                  <a:cxn ang="0">
                    <a:pos x="108" y="25"/>
                  </a:cxn>
                  <a:cxn ang="0">
                    <a:pos x="78" y="33"/>
                  </a:cxn>
                  <a:cxn ang="0">
                    <a:pos x="50" y="50"/>
                  </a:cxn>
                  <a:cxn ang="0">
                    <a:pos x="35" y="75"/>
                  </a:cxn>
                  <a:cxn ang="0">
                    <a:pos x="28" y="105"/>
                  </a:cxn>
                  <a:cxn ang="0">
                    <a:pos x="35" y="135"/>
                  </a:cxn>
                  <a:cxn ang="0">
                    <a:pos x="50" y="160"/>
                  </a:cxn>
                  <a:cxn ang="0">
                    <a:pos x="78" y="178"/>
                  </a:cxn>
                  <a:cxn ang="0">
                    <a:pos x="108" y="185"/>
                  </a:cxn>
                  <a:cxn ang="0">
                    <a:pos x="138" y="178"/>
                  </a:cxn>
                  <a:cxn ang="0">
                    <a:pos x="163" y="160"/>
                  </a:cxn>
                  <a:cxn ang="0">
                    <a:pos x="180" y="135"/>
                  </a:cxn>
                  <a:cxn ang="0">
                    <a:pos x="185" y="105"/>
                  </a:cxn>
                </a:cxnLst>
                <a:rect l="0" t="0" r="r" b="b"/>
                <a:pathLst>
                  <a:path w="213" h="210">
                    <a:moveTo>
                      <a:pt x="213" y="105"/>
                    </a:moveTo>
                    <a:lnTo>
                      <a:pt x="210" y="85"/>
                    </a:lnTo>
                    <a:lnTo>
                      <a:pt x="203" y="65"/>
                    </a:lnTo>
                    <a:lnTo>
                      <a:pt x="195" y="48"/>
                    </a:lnTo>
                    <a:lnTo>
                      <a:pt x="183" y="33"/>
                    </a:lnTo>
                    <a:lnTo>
                      <a:pt x="165" y="18"/>
                    </a:lnTo>
                    <a:lnTo>
                      <a:pt x="148" y="8"/>
                    </a:lnTo>
                    <a:lnTo>
                      <a:pt x="128" y="3"/>
                    </a:lnTo>
                    <a:lnTo>
                      <a:pt x="108" y="0"/>
                    </a:lnTo>
                    <a:lnTo>
                      <a:pt x="85" y="3"/>
                    </a:lnTo>
                    <a:lnTo>
                      <a:pt x="65" y="8"/>
                    </a:lnTo>
                    <a:lnTo>
                      <a:pt x="48" y="18"/>
                    </a:lnTo>
                    <a:lnTo>
                      <a:pt x="33" y="33"/>
                    </a:lnTo>
                    <a:lnTo>
                      <a:pt x="20" y="48"/>
                    </a:lnTo>
                    <a:lnTo>
                      <a:pt x="10" y="65"/>
                    </a:lnTo>
                    <a:lnTo>
                      <a:pt x="3" y="85"/>
                    </a:lnTo>
                    <a:lnTo>
                      <a:pt x="0" y="105"/>
                    </a:lnTo>
                    <a:lnTo>
                      <a:pt x="3" y="128"/>
                    </a:lnTo>
                    <a:lnTo>
                      <a:pt x="10" y="145"/>
                    </a:lnTo>
                    <a:lnTo>
                      <a:pt x="20" y="165"/>
                    </a:lnTo>
                    <a:lnTo>
                      <a:pt x="33" y="180"/>
                    </a:lnTo>
                    <a:lnTo>
                      <a:pt x="48" y="193"/>
                    </a:lnTo>
                    <a:lnTo>
                      <a:pt x="65" y="203"/>
                    </a:lnTo>
                    <a:lnTo>
                      <a:pt x="85" y="208"/>
                    </a:lnTo>
                    <a:lnTo>
                      <a:pt x="108" y="210"/>
                    </a:lnTo>
                    <a:lnTo>
                      <a:pt x="128" y="208"/>
                    </a:lnTo>
                    <a:lnTo>
                      <a:pt x="148" y="203"/>
                    </a:lnTo>
                    <a:lnTo>
                      <a:pt x="165" y="193"/>
                    </a:lnTo>
                    <a:lnTo>
                      <a:pt x="183" y="180"/>
                    </a:lnTo>
                    <a:lnTo>
                      <a:pt x="195" y="165"/>
                    </a:lnTo>
                    <a:lnTo>
                      <a:pt x="203" y="145"/>
                    </a:lnTo>
                    <a:lnTo>
                      <a:pt x="210" y="128"/>
                    </a:lnTo>
                    <a:lnTo>
                      <a:pt x="213" y="105"/>
                    </a:lnTo>
                    <a:close/>
                    <a:moveTo>
                      <a:pt x="185" y="105"/>
                    </a:moveTo>
                    <a:lnTo>
                      <a:pt x="185" y="90"/>
                    </a:lnTo>
                    <a:lnTo>
                      <a:pt x="180" y="75"/>
                    </a:lnTo>
                    <a:lnTo>
                      <a:pt x="173" y="63"/>
                    </a:lnTo>
                    <a:lnTo>
                      <a:pt x="163" y="50"/>
                    </a:lnTo>
                    <a:lnTo>
                      <a:pt x="150" y="40"/>
                    </a:lnTo>
                    <a:lnTo>
                      <a:pt x="138" y="33"/>
                    </a:lnTo>
                    <a:lnTo>
                      <a:pt x="123" y="28"/>
                    </a:lnTo>
                    <a:lnTo>
                      <a:pt x="108" y="25"/>
                    </a:lnTo>
                    <a:lnTo>
                      <a:pt x="93" y="28"/>
                    </a:lnTo>
                    <a:lnTo>
                      <a:pt x="78" y="33"/>
                    </a:lnTo>
                    <a:lnTo>
                      <a:pt x="63" y="40"/>
                    </a:lnTo>
                    <a:lnTo>
                      <a:pt x="50" y="50"/>
                    </a:lnTo>
                    <a:lnTo>
                      <a:pt x="43" y="63"/>
                    </a:lnTo>
                    <a:lnTo>
                      <a:pt x="35" y="75"/>
                    </a:lnTo>
                    <a:lnTo>
                      <a:pt x="30" y="90"/>
                    </a:lnTo>
                    <a:lnTo>
                      <a:pt x="28" y="105"/>
                    </a:lnTo>
                    <a:lnTo>
                      <a:pt x="30" y="120"/>
                    </a:lnTo>
                    <a:lnTo>
                      <a:pt x="35" y="135"/>
                    </a:lnTo>
                    <a:lnTo>
                      <a:pt x="43" y="150"/>
                    </a:lnTo>
                    <a:lnTo>
                      <a:pt x="50" y="160"/>
                    </a:lnTo>
                    <a:lnTo>
                      <a:pt x="63" y="173"/>
                    </a:lnTo>
                    <a:lnTo>
                      <a:pt x="78" y="178"/>
                    </a:lnTo>
                    <a:lnTo>
                      <a:pt x="93" y="183"/>
                    </a:lnTo>
                    <a:lnTo>
                      <a:pt x="108" y="185"/>
                    </a:lnTo>
                    <a:lnTo>
                      <a:pt x="123" y="183"/>
                    </a:lnTo>
                    <a:lnTo>
                      <a:pt x="138" y="178"/>
                    </a:lnTo>
                    <a:lnTo>
                      <a:pt x="150" y="173"/>
                    </a:lnTo>
                    <a:lnTo>
                      <a:pt x="163" y="160"/>
                    </a:lnTo>
                    <a:lnTo>
                      <a:pt x="173" y="150"/>
                    </a:lnTo>
                    <a:lnTo>
                      <a:pt x="180" y="135"/>
                    </a:lnTo>
                    <a:lnTo>
                      <a:pt x="185" y="120"/>
                    </a:lnTo>
                    <a:lnTo>
                      <a:pt x="185" y="10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83">
                <a:extLst>
                  <a:ext uri="{FF2B5EF4-FFF2-40B4-BE49-F238E27FC236}">
                    <a16:creationId xmlns:a16="http://schemas.microsoft.com/office/drawing/2014/main" id="{68A6CD2C-7A76-44BF-BA37-035906EB5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703" y="1178512"/>
                <a:ext cx="75945" cy="73658"/>
              </a:xfrm>
              <a:custGeom>
                <a:avLst/>
                <a:gdLst/>
                <a:ahLst/>
                <a:cxnLst>
                  <a:cxn ang="0">
                    <a:pos x="157" y="65"/>
                  </a:cxn>
                  <a:cxn ang="0">
                    <a:pos x="145" y="38"/>
                  </a:cxn>
                  <a:cxn ang="0">
                    <a:pos x="122" y="15"/>
                  </a:cxn>
                  <a:cxn ang="0">
                    <a:pos x="95" y="3"/>
                  </a:cxn>
                  <a:cxn ang="0">
                    <a:pos x="65" y="3"/>
                  </a:cxn>
                  <a:cxn ang="0">
                    <a:pos x="35" y="15"/>
                  </a:cxn>
                  <a:cxn ang="0">
                    <a:pos x="15" y="38"/>
                  </a:cxn>
                  <a:cxn ang="0">
                    <a:pos x="2" y="65"/>
                  </a:cxn>
                  <a:cxn ang="0">
                    <a:pos x="2" y="95"/>
                  </a:cxn>
                  <a:cxn ang="0">
                    <a:pos x="15" y="125"/>
                  </a:cxn>
                  <a:cxn ang="0">
                    <a:pos x="35" y="148"/>
                  </a:cxn>
                  <a:cxn ang="0">
                    <a:pos x="65" y="158"/>
                  </a:cxn>
                  <a:cxn ang="0">
                    <a:pos x="95" y="158"/>
                  </a:cxn>
                  <a:cxn ang="0">
                    <a:pos x="122" y="148"/>
                  </a:cxn>
                  <a:cxn ang="0">
                    <a:pos x="145" y="125"/>
                  </a:cxn>
                  <a:cxn ang="0">
                    <a:pos x="157" y="95"/>
                  </a:cxn>
                  <a:cxn ang="0">
                    <a:pos x="132" y="80"/>
                  </a:cxn>
                  <a:cxn ang="0">
                    <a:pos x="127" y="60"/>
                  </a:cxn>
                  <a:cxn ang="0">
                    <a:pos x="115" y="43"/>
                  </a:cxn>
                  <a:cxn ang="0">
                    <a:pos x="100" y="33"/>
                  </a:cxn>
                  <a:cxn ang="0">
                    <a:pos x="80" y="28"/>
                  </a:cxn>
                  <a:cxn ang="0">
                    <a:pos x="57" y="33"/>
                  </a:cxn>
                  <a:cxn ang="0">
                    <a:pos x="42" y="43"/>
                  </a:cxn>
                  <a:cxn ang="0">
                    <a:pos x="30" y="60"/>
                  </a:cxn>
                  <a:cxn ang="0">
                    <a:pos x="27" y="80"/>
                  </a:cxn>
                  <a:cxn ang="0">
                    <a:pos x="30" y="100"/>
                  </a:cxn>
                  <a:cxn ang="0">
                    <a:pos x="42" y="118"/>
                  </a:cxn>
                  <a:cxn ang="0">
                    <a:pos x="57" y="128"/>
                  </a:cxn>
                  <a:cxn ang="0">
                    <a:pos x="80" y="133"/>
                  </a:cxn>
                  <a:cxn ang="0">
                    <a:pos x="100" y="128"/>
                  </a:cxn>
                  <a:cxn ang="0">
                    <a:pos x="115" y="118"/>
                  </a:cxn>
                  <a:cxn ang="0">
                    <a:pos x="127" y="100"/>
                  </a:cxn>
                  <a:cxn ang="0">
                    <a:pos x="132" y="80"/>
                  </a:cxn>
                </a:cxnLst>
                <a:rect l="0" t="0" r="r" b="b"/>
                <a:pathLst>
                  <a:path w="157" h="160">
                    <a:moveTo>
                      <a:pt x="157" y="80"/>
                    </a:moveTo>
                    <a:lnTo>
                      <a:pt x="157" y="65"/>
                    </a:lnTo>
                    <a:lnTo>
                      <a:pt x="152" y="50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2" y="15"/>
                    </a:lnTo>
                    <a:lnTo>
                      <a:pt x="110" y="8"/>
                    </a:lnTo>
                    <a:lnTo>
                      <a:pt x="95" y="3"/>
                    </a:lnTo>
                    <a:lnTo>
                      <a:pt x="80" y="0"/>
                    </a:lnTo>
                    <a:lnTo>
                      <a:pt x="65" y="3"/>
                    </a:lnTo>
                    <a:lnTo>
                      <a:pt x="50" y="8"/>
                    </a:lnTo>
                    <a:lnTo>
                      <a:pt x="35" y="15"/>
                    </a:lnTo>
                    <a:lnTo>
                      <a:pt x="22" y="25"/>
                    </a:lnTo>
                    <a:lnTo>
                      <a:pt x="15" y="38"/>
                    </a:lnTo>
                    <a:lnTo>
                      <a:pt x="7" y="50"/>
                    </a:lnTo>
                    <a:lnTo>
                      <a:pt x="2" y="65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7" y="110"/>
                    </a:lnTo>
                    <a:lnTo>
                      <a:pt x="15" y="125"/>
                    </a:lnTo>
                    <a:lnTo>
                      <a:pt x="22" y="135"/>
                    </a:lnTo>
                    <a:lnTo>
                      <a:pt x="35" y="148"/>
                    </a:lnTo>
                    <a:lnTo>
                      <a:pt x="50" y="153"/>
                    </a:lnTo>
                    <a:lnTo>
                      <a:pt x="65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3"/>
                    </a:lnTo>
                    <a:lnTo>
                      <a:pt x="122" y="148"/>
                    </a:lnTo>
                    <a:lnTo>
                      <a:pt x="135" y="135"/>
                    </a:lnTo>
                    <a:lnTo>
                      <a:pt x="145" y="125"/>
                    </a:lnTo>
                    <a:lnTo>
                      <a:pt x="152" y="110"/>
                    </a:lnTo>
                    <a:lnTo>
                      <a:pt x="157" y="95"/>
                    </a:lnTo>
                    <a:lnTo>
                      <a:pt x="157" y="80"/>
                    </a:lnTo>
                    <a:close/>
                    <a:moveTo>
                      <a:pt x="132" y="80"/>
                    </a:moveTo>
                    <a:lnTo>
                      <a:pt x="130" y="70"/>
                    </a:lnTo>
                    <a:lnTo>
                      <a:pt x="127" y="60"/>
                    </a:lnTo>
                    <a:lnTo>
                      <a:pt x="122" y="53"/>
                    </a:lnTo>
                    <a:lnTo>
                      <a:pt x="115" y="43"/>
                    </a:lnTo>
                    <a:lnTo>
                      <a:pt x="107" y="38"/>
                    </a:lnTo>
                    <a:lnTo>
                      <a:pt x="100" y="33"/>
                    </a:lnTo>
                    <a:lnTo>
                      <a:pt x="90" y="30"/>
                    </a:lnTo>
                    <a:lnTo>
                      <a:pt x="80" y="28"/>
                    </a:lnTo>
                    <a:lnTo>
                      <a:pt x="67" y="30"/>
                    </a:lnTo>
                    <a:lnTo>
                      <a:pt x="57" y="33"/>
                    </a:lnTo>
                    <a:lnTo>
                      <a:pt x="50" y="38"/>
                    </a:lnTo>
                    <a:lnTo>
                      <a:pt x="42" y="43"/>
                    </a:lnTo>
                    <a:lnTo>
                      <a:pt x="35" y="53"/>
                    </a:lnTo>
                    <a:lnTo>
                      <a:pt x="30" y="60"/>
                    </a:lnTo>
                    <a:lnTo>
                      <a:pt x="27" y="70"/>
                    </a:lnTo>
                    <a:lnTo>
                      <a:pt x="27" y="80"/>
                    </a:lnTo>
                    <a:lnTo>
                      <a:pt x="27" y="93"/>
                    </a:lnTo>
                    <a:lnTo>
                      <a:pt x="30" y="100"/>
                    </a:lnTo>
                    <a:lnTo>
                      <a:pt x="35" y="110"/>
                    </a:lnTo>
                    <a:lnTo>
                      <a:pt x="42" y="118"/>
                    </a:lnTo>
                    <a:lnTo>
                      <a:pt x="50" y="125"/>
                    </a:lnTo>
                    <a:lnTo>
                      <a:pt x="57" y="128"/>
                    </a:lnTo>
                    <a:lnTo>
                      <a:pt x="67" y="133"/>
                    </a:lnTo>
                    <a:lnTo>
                      <a:pt x="80" y="133"/>
                    </a:lnTo>
                    <a:lnTo>
                      <a:pt x="90" y="133"/>
                    </a:lnTo>
                    <a:lnTo>
                      <a:pt x="100" y="128"/>
                    </a:lnTo>
                    <a:lnTo>
                      <a:pt x="107" y="125"/>
                    </a:lnTo>
                    <a:lnTo>
                      <a:pt x="115" y="118"/>
                    </a:lnTo>
                    <a:lnTo>
                      <a:pt x="122" y="110"/>
                    </a:lnTo>
                    <a:lnTo>
                      <a:pt x="127" y="100"/>
                    </a:lnTo>
                    <a:lnTo>
                      <a:pt x="130" y="93"/>
                    </a:lnTo>
                    <a:lnTo>
                      <a:pt x="132" y="8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84">
                <a:extLst>
                  <a:ext uri="{FF2B5EF4-FFF2-40B4-BE49-F238E27FC236}">
                    <a16:creationId xmlns:a16="http://schemas.microsoft.com/office/drawing/2014/main" id="{64863E94-D0D9-4F21-A89A-7F2CE949A7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211" y="1190393"/>
                <a:ext cx="52930" cy="49896"/>
              </a:xfrm>
              <a:custGeom>
                <a:avLst/>
                <a:gdLst/>
                <a:ahLst/>
                <a:cxnLst>
                  <a:cxn ang="0">
                    <a:pos x="103" y="42"/>
                  </a:cxn>
                  <a:cxn ang="0">
                    <a:pos x="95" y="25"/>
                  </a:cxn>
                  <a:cxn ang="0">
                    <a:pos x="80" y="10"/>
                  </a:cxn>
                  <a:cxn ang="0">
                    <a:pos x="63" y="2"/>
                  </a:cxn>
                  <a:cxn ang="0">
                    <a:pos x="40" y="2"/>
                  </a:cxn>
                  <a:cxn ang="0">
                    <a:pos x="23" y="10"/>
                  </a:cxn>
                  <a:cxn ang="0">
                    <a:pos x="8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8" y="82"/>
                  </a:cxn>
                  <a:cxn ang="0">
                    <a:pos x="23" y="97"/>
                  </a:cxn>
                  <a:cxn ang="0">
                    <a:pos x="40" y="105"/>
                  </a:cxn>
                  <a:cxn ang="0">
                    <a:pos x="63" y="105"/>
                  </a:cxn>
                  <a:cxn ang="0">
                    <a:pos x="80" y="97"/>
                  </a:cxn>
                  <a:cxn ang="0">
                    <a:pos x="95" y="82"/>
                  </a:cxn>
                  <a:cxn ang="0">
                    <a:pos x="103" y="65"/>
                  </a:cxn>
                  <a:cxn ang="0">
                    <a:pos x="78" y="52"/>
                  </a:cxn>
                  <a:cxn ang="0">
                    <a:pos x="75" y="42"/>
                  </a:cxn>
                  <a:cxn ang="0">
                    <a:pos x="70" y="35"/>
                  </a:cxn>
                  <a:cxn ang="0">
                    <a:pos x="63" y="30"/>
                  </a:cxn>
                  <a:cxn ang="0">
                    <a:pos x="53" y="27"/>
                  </a:cxn>
                  <a:cxn ang="0">
                    <a:pos x="43" y="30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5" y="52"/>
                  </a:cxn>
                  <a:cxn ang="0">
                    <a:pos x="28" y="62"/>
                  </a:cxn>
                  <a:cxn ang="0">
                    <a:pos x="35" y="72"/>
                  </a:cxn>
                  <a:cxn ang="0">
                    <a:pos x="43" y="77"/>
                  </a:cxn>
                  <a:cxn ang="0">
                    <a:pos x="53" y="77"/>
                  </a:cxn>
                  <a:cxn ang="0">
                    <a:pos x="63" y="77"/>
                  </a:cxn>
                  <a:cxn ang="0">
                    <a:pos x="70" y="72"/>
                  </a:cxn>
                  <a:cxn ang="0">
                    <a:pos x="75" y="62"/>
                  </a:cxn>
                  <a:cxn ang="0">
                    <a:pos x="78" y="52"/>
                  </a:cxn>
                </a:cxnLst>
                <a:rect l="0" t="0" r="r" b="b"/>
                <a:pathLst>
                  <a:path w="105" h="105">
                    <a:moveTo>
                      <a:pt x="105" y="52"/>
                    </a:moveTo>
                    <a:lnTo>
                      <a:pt x="103" y="42"/>
                    </a:lnTo>
                    <a:lnTo>
                      <a:pt x="100" y="32"/>
                    </a:lnTo>
                    <a:lnTo>
                      <a:pt x="95" y="25"/>
                    </a:lnTo>
                    <a:lnTo>
                      <a:pt x="88" y="15"/>
                    </a:lnTo>
                    <a:lnTo>
                      <a:pt x="80" y="10"/>
                    </a:lnTo>
                    <a:lnTo>
                      <a:pt x="73" y="5"/>
                    </a:lnTo>
                    <a:lnTo>
                      <a:pt x="63" y="2"/>
                    </a:lnTo>
                    <a:lnTo>
                      <a:pt x="53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3" y="10"/>
                    </a:lnTo>
                    <a:lnTo>
                      <a:pt x="15" y="15"/>
                    </a:lnTo>
                    <a:lnTo>
                      <a:pt x="8" y="25"/>
                    </a:lnTo>
                    <a:lnTo>
                      <a:pt x="3" y="32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3" y="72"/>
                    </a:lnTo>
                    <a:lnTo>
                      <a:pt x="8" y="82"/>
                    </a:lnTo>
                    <a:lnTo>
                      <a:pt x="15" y="90"/>
                    </a:lnTo>
                    <a:lnTo>
                      <a:pt x="23" y="97"/>
                    </a:lnTo>
                    <a:lnTo>
                      <a:pt x="30" y="100"/>
                    </a:lnTo>
                    <a:lnTo>
                      <a:pt x="40" y="105"/>
                    </a:lnTo>
                    <a:lnTo>
                      <a:pt x="53" y="105"/>
                    </a:lnTo>
                    <a:lnTo>
                      <a:pt x="63" y="105"/>
                    </a:lnTo>
                    <a:lnTo>
                      <a:pt x="73" y="100"/>
                    </a:lnTo>
                    <a:lnTo>
                      <a:pt x="80" y="97"/>
                    </a:lnTo>
                    <a:lnTo>
                      <a:pt x="88" y="90"/>
                    </a:lnTo>
                    <a:lnTo>
                      <a:pt x="95" y="82"/>
                    </a:lnTo>
                    <a:lnTo>
                      <a:pt x="100" y="72"/>
                    </a:lnTo>
                    <a:lnTo>
                      <a:pt x="103" y="65"/>
                    </a:lnTo>
                    <a:lnTo>
                      <a:pt x="105" y="52"/>
                    </a:lnTo>
                    <a:close/>
                    <a:moveTo>
                      <a:pt x="78" y="52"/>
                    </a:moveTo>
                    <a:lnTo>
                      <a:pt x="78" y="47"/>
                    </a:lnTo>
                    <a:lnTo>
                      <a:pt x="75" y="42"/>
                    </a:lnTo>
                    <a:lnTo>
                      <a:pt x="73" y="37"/>
                    </a:lnTo>
                    <a:lnTo>
                      <a:pt x="70" y="35"/>
                    </a:lnTo>
                    <a:lnTo>
                      <a:pt x="68" y="32"/>
                    </a:lnTo>
                    <a:lnTo>
                      <a:pt x="63" y="30"/>
                    </a:lnTo>
                    <a:lnTo>
                      <a:pt x="58" y="27"/>
                    </a:lnTo>
                    <a:lnTo>
                      <a:pt x="53" y="27"/>
                    </a:lnTo>
                    <a:lnTo>
                      <a:pt x="45" y="27"/>
                    </a:lnTo>
                    <a:lnTo>
                      <a:pt x="43" y="30"/>
                    </a:lnTo>
                    <a:lnTo>
                      <a:pt x="38" y="32"/>
                    </a:lnTo>
                    <a:lnTo>
                      <a:pt x="35" y="35"/>
                    </a:lnTo>
                    <a:lnTo>
                      <a:pt x="30" y="37"/>
                    </a:lnTo>
                    <a:lnTo>
                      <a:pt x="28" y="42"/>
                    </a:lnTo>
                    <a:lnTo>
                      <a:pt x="28" y="47"/>
                    </a:lnTo>
                    <a:lnTo>
                      <a:pt x="25" y="52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30" y="67"/>
                    </a:lnTo>
                    <a:lnTo>
                      <a:pt x="35" y="72"/>
                    </a:lnTo>
                    <a:lnTo>
                      <a:pt x="38" y="75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53" y="77"/>
                    </a:lnTo>
                    <a:lnTo>
                      <a:pt x="58" y="77"/>
                    </a:lnTo>
                    <a:lnTo>
                      <a:pt x="63" y="77"/>
                    </a:lnTo>
                    <a:lnTo>
                      <a:pt x="68" y="75"/>
                    </a:lnTo>
                    <a:lnTo>
                      <a:pt x="70" y="72"/>
                    </a:lnTo>
                    <a:lnTo>
                      <a:pt x="73" y="67"/>
                    </a:lnTo>
                    <a:lnTo>
                      <a:pt x="75" y="62"/>
                    </a:lnTo>
                    <a:lnTo>
                      <a:pt x="78" y="60"/>
                    </a:lnTo>
                    <a:lnTo>
                      <a:pt x="78" y="52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85">
                <a:extLst>
                  <a:ext uri="{FF2B5EF4-FFF2-40B4-BE49-F238E27FC236}">
                    <a16:creationId xmlns:a16="http://schemas.microsoft.com/office/drawing/2014/main" id="{61BA2BAE-07CD-4E35-9098-F1BABF7A3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19" y="1202273"/>
                <a:ext cx="25314" cy="23760"/>
              </a:xfrm>
              <a:custGeom>
                <a:avLst/>
                <a:gdLst/>
                <a:ahLst/>
                <a:cxnLst>
                  <a:cxn ang="0">
                    <a:pos x="53" y="25"/>
                  </a:cxn>
                  <a:cxn ang="0">
                    <a:pos x="53" y="20"/>
                  </a:cxn>
                  <a:cxn ang="0">
                    <a:pos x="50" y="15"/>
                  </a:cxn>
                  <a:cxn ang="0">
                    <a:pos x="48" y="10"/>
                  </a:cxn>
                  <a:cxn ang="0">
                    <a:pos x="45" y="8"/>
                  </a:cxn>
                  <a:cxn ang="0">
                    <a:pos x="43" y="5"/>
                  </a:cxn>
                  <a:cxn ang="0">
                    <a:pos x="38" y="3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3" y="35"/>
                  </a:cxn>
                  <a:cxn ang="0">
                    <a:pos x="5" y="40"/>
                  </a:cxn>
                  <a:cxn ang="0">
                    <a:pos x="10" y="45"/>
                  </a:cxn>
                  <a:cxn ang="0">
                    <a:pos x="13" y="48"/>
                  </a:cxn>
                  <a:cxn ang="0">
                    <a:pos x="18" y="50"/>
                  </a:cxn>
                  <a:cxn ang="0">
                    <a:pos x="20" y="50"/>
                  </a:cxn>
                  <a:cxn ang="0">
                    <a:pos x="28" y="50"/>
                  </a:cxn>
                  <a:cxn ang="0">
                    <a:pos x="33" y="50"/>
                  </a:cxn>
                  <a:cxn ang="0">
                    <a:pos x="38" y="50"/>
                  </a:cxn>
                  <a:cxn ang="0">
                    <a:pos x="43" y="48"/>
                  </a:cxn>
                  <a:cxn ang="0">
                    <a:pos x="45" y="45"/>
                  </a:cxn>
                  <a:cxn ang="0">
                    <a:pos x="48" y="40"/>
                  </a:cxn>
                  <a:cxn ang="0">
                    <a:pos x="50" y="35"/>
                  </a:cxn>
                  <a:cxn ang="0">
                    <a:pos x="53" y="33"/>
                  </a:cxn>
                  <a:cxn ang="0">
                    <a:pos x="53" y="25"/>
                  </a:cxn>
                </a:cxnLst>
                <a:rect l="0" t="0" r="r" b="b"/>
                <a:pathLst>
                  <a:path w="53" h="50">
                    <a:moveTo>
                      <a:pt x="53" y="25"/>
                    </a:moveTo>
                    <a:lnTo>
                      <a:pt x="53" y="20"/>
                    </a:lnTo>
                    <a:lnTo>
                      <a:pt x="50" y="15"/>
                    </a:lnTo>
                    <a:lnTo>
                      <a:pt x="48" y="10"/>
                    </a:lnTo>
                    <a:lnTo>
                      <a:pt x="45" y="8"/>
                    </a:lnTo>
                    <a:lnTo>
                      <a:pt x="43" y="5"/>
                    </a:lnTo>
                    <a:lnTo>
                      <a:pt x="38" y="3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5" y="10"/>
                    </a:lnTo>
                    <a:lnTo>
                      <a:pt x="3" y="15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5" y="40"/>
                    </a:lnTo>
                    <a:lnTo>
                      <a:pt x="10" y="45"/>
                    </a:lnTo>
                    <a:lnTo>
                      <a:pt x="13" y="48"/>
                    </a:lnTo>
                    <a:lnTo>
                      <a:pt x="18" y="50"/>
                    </a:lnTo>
                    <a:lnTo>
                      <a:pt x="20" y="50"/>
                    </a:lnTo>
                    <a:lnTo>
                      <a:pt x="28" y="50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3" y="48"/>
                    </a:lnTo>
                    <a:lnTo>
                      <a:pt x="45" y="45"/>
                    </a:lnTo>
                    <a:lnTo>
                      <a:pt x="48" y="40"/>
                    </a:lnTo>
                    <a:lnTo>
                      <a:pt x="50" y="35"/>
                    </a:lnTo>
                    <a:lnTo>
                      <a:pt x="53" y="33"/>
                    </a:ln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86">
                <a:extLst>
                  <a:ext uri="{FF2B5EF4-FFF2-40B4-BE49-F238E27FC236}">
                    <a16:creationId xmlns:a16="http://schemas.microsoft.com/office/drawing/2014/main" id="{16775258-5F9C-4EA1-9378-5403A5316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87" y="784091"/>
                <a:ext cx="476379" cy="468079"/>
              </a:xfrm>
              <a:custGeom>
                <a:avLst/>
                <a:gdLst/>
                <a:ahLst/>
                <a:cxnLst>
                  <a:cxn ang="0">
                    <a:pos x="982" y="987"/>
                  </a:cxn>
                  <a:cxn ang="0">
                    <a:pos x="977" y="887"/>
                  </a:cxn>
                  <a:cxn ang="0">
                    <a:pos x="962" y="789"/>
                  </a:cxn>
                  <a:cxn ang="0">
                    <a:pos x="937" y="694"/>
                  </a:cxn>
                  <a:cxn ang="0">
                    <a:pos x="904" y="602"/>
                  </a:cxn>
                  <a:cxn ang="0">
                    <a:pos x="862" y="517"/>
                  </a:cxn>
                  <a:cxn ang="0">
                    <a:pos x="814" y="435"/>
                  </a:cxn>
                  <a:cxn ang="0">
                    <a:pos x="757" y="360"/>
                  </a:cxn>
                  <a:cxn ang="0">
                    <a:pos x="692" y="287"/>
                  </a:cxn>
                  <a:cxn ang="0">
                    <a:pos x="622" y="225"/>
                  </a:cxn>
                  <a:cxn ang="0">
                    <a:pos x="547" y="167"/>
                  </a:cxn>
                  <a:cxn ang="0">
                    <a:pos x="467" y="117"/>
                  </a:cxn>
                  <a:cxn ang="0">
                    <a:pos x="380" y="77"/>
                  </a:cxn>
                  <a:cxn ang="0">
                    <a:pos x="290" y="45"/>
                  </a:cxn>
                  <a:cxn ang="0">
                    <a:pos x="195" y="20"/>
                  </a:cxn>
                  <a:cxn ang="0">
                    <a:pos x="97" y="5"/>
                  </a:cxn>
                  <a:cxn ang="0">
                    <a:pos x="0" y="0"/>
                  </a:cxn>
                  <a:cxn ang="0">
                    <a:pos x="50" y="17"/>
                  </a:cxn>
                  <a:cxn ang="0">
                    <a:pos x="147" y="25"/>
                  </a:cxn>
                  <a:cxn ang="0">
                    <a:pos x="240" y="45"/>
                  </a:cxn>
                  <a:cxn ang="0">
                    <a:pos x="332" y="75"/>
                  </a:cxn>
                  <a:cxn ang="0">
                    <a:pos x="420" y="110"/>
                  </a:cxn>
                  <a:cxn ang="0">
                    <a:pos x="500" y="155"/>
                  </a:cxn>
                  <a:cxn ang="0">
                    <a:pos x="577" y="207"/>
                  </a:cxn>
                  <a:cxn ang="0">
                    <a:pos x="649" y="267"/>
                  </a:cxn>
                  <a:cxn ang="0">
                    <a:pos x="714" y="332"/>
                  </a:cxn>
                  <a:cxn ang="0">
                    <a:pos x="774" y="405"/>
                  </a:cxn>
                  <a:cxn ang="0">
                    <a:pos x="827" y="482"/>
                  </a:cxn>
                  <a:cxn ang="0">
                    <a:pos x="872" y="565"/>
                  </a:cxn>
                  <a:cxn ang="0">
                    <a:pos x="907" y="652"/>
                  </a:cxn>
                  <a:cxn ang="0">
                    <a:pos x="937" y="744"/>
                  </a:cxn>
                  <a:cxn ang="0">
                    <a:pos x="957" y="839"/>
                  </a:cxn>
                  <a:cxn ang="0">
                    <a:pos x="964" y="937"/>
                  </a:cxn>
                  <a:cxn ang="0">
                    <a:pos x="967" y="987"/>
                  </a:cxn>
                </a:cxnLst>
                <a:rect l="0" t="0" r="r" b="b"/>
                <a:pathLst>
                  <a:path w="982" h="987">
                    <a:moveTo>
                      <a:pt x="982" y="987"/>
                    </a:moveTo>
                    <a:lnTo>
                      <a:pt x="982" y="987"/>
                    </a:lnTo>
                    <a:lnTo>
                      <a:pt x="979" y="937"/>
                    </a:lnTo>
                    <a:lnTo>
                      <a:pt x="977" y="887"/>
                    </a:lnTo>
                    <a:lnTo>
                      <a:pt x="969" y="837"/>
                    </a:lnTo>
                    <a:lnTo>
                      <a:pt x="962" y="789"/>
                    </a:lnTo>
                    <a:lnTo>
                      <a:pt x="952" y="739"/>
                    </a:lnTo>
                    <a:lnTo>
                      <a:pt x="937" y="694"/>
                    </a:lnTo>
                    <a:lnTo>
                      <a:pt x="922" y="647"/>
                    </a:lnTo>
                    <a:lnTo>
                      <a:pt x="904" y="602"/>
                    </a:lnTo>
                    <a:lnTo>
                      <a:pt x="884" y="560"/>
                    </a:lnTo>
                    <a:lnTo>
                      <a:pt x="862" y="517"/>
                    </a:lnTo>
                    <a:lnTo>
                      <a:pt x="839" y="475"/>
                    </a:lnTo>
                    <a:lnTo>
                      <a:pt x="814" y="435"/>
                    </a:lnTo>
                    <a:lnTo>
                      <a:pt x="787" y="395"/>
                    </a:lnTo>
                    <a:lnTo>
                      <a:pt x="757" y="360"/>
                    </a:lnTo>
                    <a:lnTo>
                      <a:pt x="724" y="322"/>
                    </a:lnTo>
                    <a:lnTo>
                      <a:pt x="692" y="287"/>
                    </a:lnTo>
                    <a:lnTo>
                      <a:pt x="659" y="255"/>
                    </a:lnTo>
                    <a:lnTo>
                      <a:pt x="622" y="225"/>
                    </a:lnTo>
                    <a:lnTo>
                      <a:pt x="584" y="195"/>
                    </a:lnTo>
                    <a:lnTo>
                      <a:pt x="547" y="167"/>
                    </a:lnTo>
                    <a:lnTo>
                      <a:pt x="507" y="142"/>
                    </a:lnTo>
                    <a:lnTo>
                      <a:pt x="467" y="117"/>
                    </a:lnTo>
                    <a:lnTo>
                      <a:pt x="425" y="97"/>
                    </a:lnTo>
                    <a:lnTo>
                      <a:pt x="380" y="77"/>
                    </a:lnTo>
                    <a:lnTo>
                      <a:pt x="335" y="60"/>
                    </a:lnTo>
                    <a:lnTo>
                      <a:pt x="290" y="45"/>
                    </a:lnTo>
                    <a:lnTo>
                      <a:pt x="242" y="30"/>
                    </a:lnTo>
                    <a:lnTo>
                      <a:pt x="195" y="20"/>
                    </a:lnTo>
                    <a:lnTo>
                      <a:pt x="147" y="12"/>
                    </a:lnTo>
                    <a:lnTo>
                      <a:pt x="97" y="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0" y="17"/>
                    </a:lnTo>
                    <a:lnTo>
                      <a:pt x="97" y="20"/>
                    </a:lnTo>
                    <a:lnTo>
                      <a:pt x="147" y="25"/>
                    </a:lnTo>
                    <a:lnTo>
                      <a:pt x="195" y="35"/>
                    </a:lnTo>
                    <a:lnTo>
                      <a:pt x="240" y="45"/>
                    </a:lnTo>
                    <a:lnTo>
                      <a:pt x="287" y="57"/>
                    </a:lnTo>
                    <a:lnTo>
                      <a:pt x="332" y="75"/>
                    </a:lnTo>
                    <a:lnTo>
                      <a:pt x="375" y="92"/>
                    </a:lnTo>
                    <a:lnTo>
                      <a:pt x="420" y="110"/>
                    </a:lnTo>
                    <a:lnTo>
                      <a:pt x="460" y="130"/>
                    </a:lnTo>
                    <a:lnTo>
                      <a:pt x="500" y="155"/>
                    </a:lnTo>
                    <a:lnTo>
                      <a:pt x="540" y="180"/>
                    </a:lnTo>
                    <a:lnTo>
                      <a:pt x="577" y="207"/>
                    </a:lnTo>
                    <a:lnTo>
                      <a:pt x="614" y="237"/>
                    </a:lnTo>
                    <a:lnTo>
                      <a:pt x="649" y="267"/>
                    </a:lnTo>
                    <a:lnTo>
                      <a:pt x="682" y="300"/>
                    </a:lnTo>
                    <a:lnTo>
                      <a:pt x="714" y="332"/>
                    </a:lnTo>
                    <a:lnTo>
                      <a:pt x="747" y="370"/>
                    </a:lnTo>
                    <a:lnTo>
                      <a:pt x="774" y="405"/>
                    </a:lnTo>
                    <a:lnTo>
                      <a:pt x="802" y="442"/>
                    </a:lnTo>
                    <a:lnTo>
                      <a:pt x="827" y="482"/>
                    </a:lnTo>
                    <a:lnTo>
                      <a:pt x="849" y="522"/>
                    </a:lnTo>
                    <a:lnTo>
                      <a:pt x="872" y="565"/>
                    </a:lnTo>
                    <a:lnTo>
                      <a:pt x="889" y="607"/>
                    </a:lnTo>
                    <a:lnTo>
                      <a:pt x="907" y="652"/>
                    </a:lnTo>
                    <a:lnTo>
                      <a:pt x="922" y="697"/>
                    </a:lnTo>
                    <a:lnTo>
                      <a:pt x="937" y="744"/>
                    </a:lnTo>
                    <a:lnTo>
                      <a:pt x="947" y="789"/>
                    </a:lnTo>
                    <a:lnTo>
                      <a:pt x="957" y="839"/>
                    </a:lnTo>
                    <a:lnTo>
                      <a:pt x="962" y="887"/>
                    </a:lnTo>
                    <a:lnTo>
                      <a:pt x="964" y="937"/>
                    </a:lnTo>
                    <a:lnTo>
                      <a:pt x="967" y="987"/>
                    </a:lnTo>
                    <a:lnTo>
                      <a:pt x="967" y="987"/>
                    </a:lnTo>
                    <a:lnTo>
                      <a:pt x="982" y="987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87">
                <a:extLst>
                  <a:ext uri="{FF2B5EF4-FFF2-40B4-BE49-F238E27FC236}">
                    <a16:creationId xmlns:a16="http://schemas.microsoft.com/office/drawing/2014/main" id="{0CD5E191-06FF-4773-97CD-EE96CA280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387" y="1252170"/>
                <a:ext cx="476379" cy="465702"/>
              </a:xfrm>
              <a:custGeom>
                <a:avLst/>
                <a:gdLst/>
                <a:ahLst/>
                <a:cxnLst>
                  <a:cxn ang="0">
                    <a:pos x="0" y="989"/>
                  </a:cxn>
                  <a:cxn ang="0">
                    <a:pos x="97" y="984"/>
                  </a:cxn>
                  <a:cxn ang="0">
                    <a:pos x="195" y="969"/>
                  </a:cxn>
                  <a:cxn ang="0">
                    <a:pos x="290" y="944"/>
                  </a:cxn>
                  <a:cxn ang="0">
                    <a:pos x="380" y="912"/>
                  </a:cxn>
                  <a:cxn ang="0">
                    <a:pos x="467" y="869"/>
                  </a:cxn>
                  <a:cxn ang="0">
                    <a:pos x="547" y="819"/>
                  </a:cxn>
                  <a:cxn ang="0">
                    <a:pos x="622" y="762"/>
                  </a:cxn>
                  <a:cxn ang="0">
                    <a:pos x="692" y="700"/>
                  </a:cxn>
                  <a:cxn ang="0">
                    <a:pos x="757" y="630"/>
                  </a:cxn>
                  <a:cxn ang="0">
                    <a:pos x="814" y="552"/>
                  </a:cxn>
                  <a:cxn ang="0">
                    <a:pos x="862" y="472"/>
                  </a:cxn>
                  <a:cxn ang="0">
                    <a:pos x="904" y="385"/>
                  </a:cxn>
                  <a:cxn ang="0">
                    <a:pos x="937" y="295"/>
                  </a:cxn>
                  <a:cxn ang="0">
                    <a:pos x="962" y="200"/>
                  </a:cxn>
                  <a:cxn ang="0">
                    <a:pos x="977" y="100"/>
                  </a:cxn>
                  <a:cxn ang="0">
                    <a:pos x="982" y="0"/>
                  </a:cxn>
                  <a:cxn ang="0">
                    <a:pos x="964" y="52"/>
                  </a:cxn>
                  <a:cxn ang="0">
                    <a:pos x="957" y="150"/>
                  </a:cxn>
                  <a:cxn ang="0">
                    <a:pos x="937" y="245"/>
                  </a:cxn>
                  <a:cxn ang="0">
                    <a:pos x="907" y="335"/>
                  </a:cxn>
                  <a:cxn ang="0">
                    <a:pos x="872" y="425"/>
                  </a:cxn>
                  <a:cxn ang="0">
                    <a:pos x="827" y="505"/>
                  </a:cxn>
                  <a:cxn ang="0">
                    <a:pos x="774" y="585"/>
                  </a:cxn>
                  <a:cxn ang="0">
                    <a:pos x="714" y="657"/>
                  </a:cxn>
                  <a:cxn ang="0">
                    <a:pos x="649" y="722"/>
                  </a:cxn>
                  <a:cxn ang="0">
                    <a:pos x="577" y="782"/>
                  </a:cxn>
                  <a:cxn ang="0">
                    <a:pos x="500" y="834"/>
                  </a:cxn>
                  <a:cxn ang="0">
                    <a:pos x="420" y="877"/>
                  </a:cxn>
                  <a:cxn ang="0">
                    <a:pos x="332" y="914"/>
                  </a:cxn>
                  <a:cxn ang="0">
                    <a:pos x="240" y="944"/>
                  </a:cxn>
                  <a:cxn ang="0">
                    <a:pos x="147" y="962"/>
                  </a:cxn>
                  <a:cxn ang="0">
                    <a:pos x="50" y="972"/>
                  </a:cxn>
                  <a:cxn ang="0">
                    <a:pos x="0" y="974"/>
                  </a:cxn>
                </a:cxnLst>
                <a:rect l="0" t="0" r="r" b="b"/>
                <a:pathLst>
                  <a:path w="982" h="989">
                    <a:moveTo>
                      <a:pt x="0" y="989"/>
                    </a:moveTo>
                    <a:lnTo>
                      <a:pt x="0" y="989"/>
                    </a:lnTo>
                    <a:lnTo>
                      <a:pt x="50" y="987"/>
                    </a:lnTo>
                    <a:lnTo>
                      <a:pt x="97" y="984"/>
                    </a:lnTo>
                    <a:lnTo>
                      <a:pt x="147" y="977"/>
                    </a:lnTo>
                    <a:lnTo>
                      <a:pt x="195" y="969"/>
                    </a:lnTo>
                    <a:lnTo>
                      <a:pt x="242" y="957"/>
                    </a:lnTo>
                    <a:lnTo>
                      <a:pt x="290" y="944"/>
                    </a:lnTo>
                    <a:lnTo>
                      <a:pt x="335" y="929"/>
                    </a:lnTo>
                    <a:lnTo>
                      <a:pt x="380" y="912"/>
                    </a:lnTo>
                    <a:lnTo>
                      <a:pt x="425" y="892"/>
                    </a:lnTo>
                    <a:lnTo>
                      <a:pt x="467" y="869"/>
                    </a:lnTo>
                    <a:lnTo>
                      <a:pt x="507" y="847"/>
                    </a:lnTo>
                    <a:lnTo>
                      <a:pt x="547" y="819"/>
                    </a:lnTo>
                    <a:lnTo>
                      <a:pt x="584" y="792"/>
                    </a:lnTo>
                    <a:lnTo>
                      <a:pt x="622" y="762"/>
                    </a:lnTo>
                    <a:lnTo>
                      <a:pt x="659" y="732"/>
                    </a:lnTo>
                    <a:lnTo>
                      <a:pt x="692" y="700"/>
                    </a:lnTo>
                    <a:lnTo>
                      <a:pt x="724" y="665"/>
                    </a:lnTo>
                    <a:lnTo>
                      <a:pt x="757" y="630"/>
                    </a:lnTo>
                    <a:lnTo>
                      <a:pt x="787" y="590"/>
                    </a:lnTo>
                    <a:lnTo>
                      <a:pt x="814" y="552"/>
                    </a:lnTo>
                    <a:lnTo>
                      <a:pt x="839" y="512"/>
                    </a:lnTo>
                    <a:lnTo>
                      <a:pt x="862" y="472"/>
                    </a:lnTo>
                    <a:lnTo>
                      <a:pt x="884" y="427"/>
                    </a:lnTo>
                    <a:lnTo>
                      <a:pt x="904" y="385"/>
                    </a:lnTo>
                    <a:lnTo>
                      <a:pt x="922" y="340"/>
                    </a:lnTo>
                    <a:lnTo>
                      <a:pt x="937" y="295"/>
                    </a:lnTo>
                    <a:lnTo>
                      <a:pt x="952" y="247"/>
                    </a:lnTo>
                    <a:lnTo>
                      <a:pt x="962" y="200"/>
                    </a:lnTo>
                    <a:lnTo>
                      <a:pt x="969" y="150"/>
                    </a:lnTo>
                    <a:lnTo>
                      <a:pt x="977" y="100"/>
                    </a:lnTo>
                    <a:lnTo>
                      <a:pt x="979" y="52"/>
                    </a:lnTo>
                    <a:lnTo>
                      <a:pt x="982" y="0"/>
                    </a:lnTo>
                    <a:lnTo>
                      <a:pt x="967" y="0"/>
                    </a:lnTo>
                    <a:lnTo>
                      <a:pt x="964" y="52"/>
                    </a:lnTo>
                    <a:lnTo>
                      <a:pt x="962" y="100"/>
                    </a:lnTo>
                    <a:lnTo>
                      <a:pt x="957" y="150"/>
                    </a:lnTo>
                    <a:lnTo>
                      <a:pt x="947" y="197"/>
                    </a:lnTo>
                    <a:lnTo>
                      <a:pt x="937" y="245"/>
                    </a:lnTo>
                    <a:lnTo>
                      <a:pt x="922" y="290"/>
                    </a:lnTo>
                    <a:lnTo>
                      <a:pt x="907" y="335"/>
                    </a:lnTo>
                    <a:lnTo>
                      <a:pt x="889" y="380"/>
                    </a:lnTo>
                    <a:lnTo>
                      <a:pt x="872" y="425"/>
                    </a:lnTo>
                    <a:lnTo>
                      <a:pt x="849" y="465"/>
                    </a:lnTo>
                    <a:lnTo>
                      <a:pt x="827" y="505"/>
                    </a:lnTo>
                    <a:lnTo>
                      <a:pt x="802" y="545"/>
                    </a:lnTo>
                    <a:lnTo>
                      <a:pt x="774" y="585"/>
                    </a:lnTo>
                    <a:lnTo>
                      <a:pt x="747" y="620"/>
                    </a:lnTo>
                    <a:lnTo>
                      <a:pt x="714" y="657"/>
                    </a:lnTo>
                    <a:lnTo>
                      <a:pt x="682" y="690"/>
                    </a:lnTo>
                    <a:lnTo>
                      <a:pt x="649" y="722"/>
                    </a:lnTo>
                    <a:lnTo>
                      <a:pt x="614" y="752"/>
                    </a:lnTo>
                    <a:lnTo>
                      <a:pt x="577" y="782"/>
                    </a:lnTo>
                    <a:lnTo>
                      <a:pt x="540" y="807"/>
                    </a:lnTo>
                    <a:lnTo>
                      <a:pt x="500" y="834"/>
                    </a:lnTo>
                    <a:lnTo>
                      <a:pt x="460" y="857"/>
                    </a:lnTo>
                    <a:lnTo>
                      <a:pt x="420" y="877"/>
                    </a:lnTo>
                    <a:lnTo>
                      <a:pt x="375" y="897"/>
                    </a:lnTo>
                    <a:lnTo>
                      <a:pt x="332" y="914"/>
                    </a:lnTo>
                    <a:lnTo>
                      <a:pt x="287" y="929"/>
                    </a:lnTo>
                    <a:lnTo>
                      <a:pt x="240" y="944"/>
                    </a:lnTo>
                    <a:lnTo>
                      <a:pt x="195" y="954"/>
                    </a:lnTo>
                    <a:lnTo>
                      <a:pt x="147" y="962"/>
                    </a:lnTo>
                    <a:lnTo>
                      <a:pt x="97" y="969"/>
                    </a:lnTo>
                    <a:lnTo>
                      <a:pt x="50" y="972"/>
                    </a:lnTo>
                    <a:lnTo>
                      <a:pt x="0" y="974"/>
                    </a:lnTo>
                    <a:lnTo>
                      <a:pt x="0" y="974"/>
                    </a:lnTo>
                    <a:lnTo>
                      <a:pt x="0" y="989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88">
                <a:extLst>
                  <a:ext uri="{FF2B5EF4-FFF2-40B4-BE49-F238E27FC236}">
                    <a16:creationId xmlns:a16="http://schemas.microsoft.com/office/drawing/2014/main" id="{39A8883E-D04D-4356-B336-CE04D1C0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09" y="1252170"/>
                <a:ext cx="476377" cy="4657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00"/>
                  </a:cxn>
                  <a:cxn ang="0">
                    <a:pos x="20" y="200"/>
                  </a:cxn>
                  <a:cxn ang="0">
                    <a:pos x="45" y="295"/>
                  </a:cxn>
                  <a:cxn ang="0">
                    <a:pos x="78" y="385"/>
                  </a:cxn>
                  <a:cxn ang="0">
                    <a:pos x="120" y="472"/>
                  </a:cxn>
                  <a:cxn ang="0">
                    <a:pos x="168" y="552"/>
                  </a:cxn>
                  <a:cxn ang="0">
                    <a:pos x="225" y="630"/>
                  </a:cxn>
                  <a:cxn ang="0">
                    <a:pos x="288" y="700"/>
                  </a:cxn>
                  <a:cxn ang="0">
                    <a:pos x="358" y="762"/>
                  </a:cxn>
                  <a:cxn ang="0">
                    <a:pos x="435" y="819"/>
                  </a:cxn>
                  <a:cxn ang="0">
                    <a:pos x="515" y="869"/>
                  </a:cxn>
                  <a:cxn ang="0">
                    <a:pos x="602" y="912"/>
                  </a:cxn>
                  <a:cxn ang="0">
                    <a:pos x="692" y="944"/>
                  </a:cxn>
                  <a:cxn ang="0">
                    <a:pos x="787" y="969"/>
                  </a:cxn>
                  <a:cxn ang="0">
                    <a:pos x="885" y="984"/>
                  </a:cxn>
                  <a:cxn ang="0">
                    <a:pos x="985" y="989"/>
                  </a:cxn>
                  <a:cxn ang="0">
                    <a:pos x="932" y="972"/>
                  </a:cxn>
                  <a:cxn ang="0">
                    <a:pos x="835" y="962"/>
                  </a:cxn>
                  <a:cxn ang="0">
                    <a:pos x="742" y="944"/>
                  </a:cxn>
                  <a:cxn ang="0">
                    <a:pos x="650" y="914"/>
                  </a:cxn>
                  <a:cxn ang="0">
                    <a:pos x="565" y="877"/>
                  </a:cxn>
                  <a:cxn ang="0">
                    <a:pos x="482" y="834"/>
                  </a:cxn>
                  <a:cxn ang="0">
                    <a:pos x="402" y="782"/>
                  </a:cxn>
                  <a:cxn ang="0">
                    <a:pos x="333" y="722"/>
                  </a:cxn>
                  <a:cxn ang="0">
                    <a:pos x="268" y="657"/>
                  </a:cxn>
                  <a:cxn ang="0">
                    <a:pos x="210" y="585"/>
                  </a:cxn>
                  <a:cxn ang="0">
                    <a:pos x="155" y="505"/>
                  </a:cxn>
                  <a:cxn ang="0">
                    <a:pos x="110" y="425"/>
                  </a:cxn>
                  <a:cxn ang="0">
                    <a:pos x="75" y="335"/>
                  </a:cxn>
                  <a:cxn ang="0">
                    <a:pos x="45" y="245"/>
                  </a:cxn>
                  <a:cxn ang="0">
                    <a:pos x="25" y="150"/>
                  </a:cxn>
                  <a:cxn ang="0">
                    <a:pos x="18" y="52"/>
                  </a:cxn>
                  <a:cxn ang="0">
                    <a:pos x="15" y="0"/>
                  </a:cxn>
                </a:cxnLst>
                <a:rect l="0" t="0" r="r" b="b"/>
                <a:pathLst>
                  <a:path w="985" h="989">
                    <a:moveTo>
                      <a:pt x="0" y="0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5" y="100"/>
                    </a:lnTo>
                    <a:lnTo>
                      <a:pt x="13" y="150"/>
                    </a:lnTo>
                    <a:lnTo>
                      <a:pt x="20" y="200"/>
                    </a:lnTo>
                    <a:lnTo>
                      <a:pt x="30" y="247"/>
                    </a:lnTo>
                    <a:lnTo>
                      <a:pt x="45" y="295"/>
                    </a:lnTo>
                    <a:lnTo>
                      <a:pt x="60" y="340"/>
                    </a:lnTo>
                    <a:lnTo>
                      <a:pt x="78" y="385"/>
                    </a:lnTo>
                    <a:lnTo>
                      <a:pt x="95" y="427"/>
                    </a:lnTo>
                    <a:lnTo>
                      <a:pt x="120" y="472"/>
                    </a:lnTo>
                    <a:lnTo>
                      <a:pt x="143" y="512"/>
                    </a:lnTo>
                    <a:lnTo>
                      <a:pt x="168" y="552"/>
                    </a:lnTo>
                    <a:lnTo>
                      <a:pt x="195" y="590"/>
                    </a:lnTo>
                    <a:lnTo>
                      <a:pt x="225" y="630"/>
                    </a:lnTo>
                    <a:lnTo>
                      <a:pt x="258" y="665"/>
                    </a:lnTo>
                    <a:lnTo>
                      <a:pt x="288" y="700"/>
                    </a:lnTo>
                    <a:lnTo>
                      <a:pt x="323" y="732"/>
                    </a:lnTo>
                    <a:lnTo>
                      <a:pt x="358" y="762"/>
                    </a:lnTo>
                    <a:lnTo>
                      <a:pt x="397" y="792"/>
                    </a:lnTo>
                    <a:lnTo>
                      <a:pt x="435" y="819"/>
                    </a:lnTo>
                    <a:lnTo>
                      <a:pt x="475" y="847"/>
                    </a:lnTo>
                    <a:lnTo>
                      <a:pt x="515" y="869"/>
                    </a:lnTo>
                    <a:lnTo>
                      <a:pt x="557" y="892"/>
                    </a:lnTo>
                    <a:lnTo>
                      <a:pt x="602" y="912"/>
                    </a:lnTo>
                    <a:lnTo>
                      <a:pt x="647" y="929"/>
                    </a:lnTo>
                    <a:lnTo>
                      <a:pt x="692" y="944"/>
                    </a:lnTo>
                    <a:lnTo>
                      <a:pt x="740" y="957"/>
                    </a:lnTo>
                    <a:lnTo>
                      <a:pt x="787" y="969"/>
                    </a:lnTo>
                    <a:lnTo>
                      <a:pt x="835" y="977"/>
                    </a:lnTo>
                    <a:lnTo>
                      <a:pt x="885" y="984"/>
                    </a:lnTo>
                    <a:lnTo>
                      <a:pt x="932" y="987"/>
                    </a:lnTo>
                    <a:lnTo>
                      <a:pt x="985" y="989"/>
                    </a:lnTo>
                    <a:lnTo>
                      <a:pt x="985" y="974"/>
                    </a:lnTo>
                    <a:lnTo>
                      <a:pt x="932" y="972"/>
                    </a:lnTo>
                    <a:lnTo>
                      <a:pt x="885" y="969"/>
                    </a:lnTo>
                    <a:lnTo>
                      <a:pt x="835" y="962"/>
                    </a:lnTo>
                    <a:lnTo>
                      <a:pt x="787" y="954"/>
                    </a:lnTo>
                    <a:lnTo>
                      <a:pt x="742" y="944"/>
                    </a:lnTo>
                    <a:lnTo>
                      <a:pt x="695" y="929"/>
                    </a:lnTo>
                    <a:lnTo>
                      <a:pt x="650" y="914"/>
                    </a:lnTo>
                    <a:lnTo>
                      <a:pt x="605" y="897"/>
                    </a:lnTo>
                    <a:lnTo>
                      <a:pt x="565" y="877"/>
                    </a:lnTo>
                    <a:lnTo>
                      <a:pt x="522" y="857"/>
                    </a:lnTo>
                    <a:lnTo>
                      <a:pt x="482" y="834"/>
                    </a:lnTo>
                    <a:lnTo>
                      <a:pt x="442" y="807"/>
                    </a:lnTo>
                    <a:lnTo>
                      <a:pt x="402" y="782"/>
                    </a:lnTo>
                    <a:lnTo>
                      <a:pt x="368" y="752"/>
                    </a:lnTo>
                    <a:lnTo>
                      <a:pt x="333" y="722"/>
                    </a:lnTo>
                    <a:lnTo>
                      <a:pt x="298" y="690"/>
                    </a:lnTo>
                    <a:lnTo>
                      <a:pt x="268" y="657"/>
                    </a:lnTo>
                    <a:lnTo>
                      <a:pt x="235" y="620"/>
                    </a:lnTo>
                    <a:lnTo>
                      <a:pt x="210" y="585"/>
                    </a:lnTo>
                    <a:lnTo>
                      <a:pt x="180" y="545"/>
                    </a:lnTo>
                    <a:lnTo>
                      <a:pt x="155" y="505"/>
                    </a:lnTo>
                    <a:lnTo>
                      <a:pt x="133" y="465"/>
                    </a:lnTo>
                    <a:lnTo>
                      <a:pt x="110" y="425"/>
                    </a:lnTo>
                    <a:lnTo>
                      <a:pt x="90" y="380"/>
                    </a:lnTo>
                    <a:lnTo>
                      <a:pt x="75" y="335"/>
                    </a:lnTo>
                    <a:lnTo>
                      <a:pt x="58" y="290"/>
                    </a:lnTo>
                    <a:lnTo>
                      <a:pt x="45" y="245"/>
                    </a:lnTo>
                    <a:lnTo>
                      <a:pt x="33" y="197"/>
                    </a:lnTo>
                    <a:lnTo>
                      <a:pt x="25" y="150"/>
                    </a:lnTo>
                    <a:lnTo>
                      <a:pt x="20" y="100"/>
                    </a:lnTo>
                    <a:lnTo>
                      <a:pt x="18" y="5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89">
                <a:extLst>
                  <a:ext uri="{FF2B5EF4-FFF2-40B4-BE49-F238E27FC236}">
                    <a16:creationId xmlns:a16="http://schemas.microsoft.com/office/drawing/2014/main" id="{D5B03842-6360-46EE-A625-9486E866C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09" y="784091"/>
                <a:ext cx="476377" cy="468079"/>
              </a:xfrm>
              <a:custGeom>
                <a:avLst/>
                <a:gdLst/>
                <a:ahLst/>
                <a:cxnLst>
                  <a:cxn ang="0">
                    <a:pos x="985" y="0"/>
                  </a:cxn>
                  <a:cxn ang="0">
                    <a:pos x="885" y="5"/>
                  </a:cxn>
                  <a:cxn ang="0">
                    <a:pos x="787" y="20"/>
                  </a:cxn>
                  <a:cxn ang="0">
                    <a:pos x="692" y="45"/>
                  </a:cxn>
                  <a:cxn ang="0">
                    <a:pos x="602" y="77"/>
                  </a:cxn>
                  <a:cxn ang="0">
                    <a:pos x="515" y="117"/>
                  </a:cxn>
                  <a:cxn ang="0">
                    <a:pos x="435" y="167"/>
                  </a:cxn>
                  <a:cxn ang="0">
                    <a:pos x="358" y="225"/>
                  </a:cxn>
                  <a:cxn ang="0">
                    <a:pos x="288" y="287"/>
                  </a:cxn>
                  <a:cxn ang="0">
                    <a:pos x="225" y="360"/>
                  </a:cxn>
                  <a:cxn ang="0">
                    <a:pos x="168" y="435"/>
                  </a:cxn>
                  <a:cxn ang="0">
                    <a:pos x="120" y="517"/>
                  </a:cxn>
                  <a:cxn ang="0">
                    <a:pos x="78" y="602"/>
                  </a:cxn>
                  <a:cxn ang="0">
                    <a:pos x="45" y="694"/>
                  </a:cxn>
                  <a:cxn ang="0">
                    <a:pos x="20" y="789"/>
                  </a:cxn>
                  <a:cxn ang="0">
                    <a:pos x="5" y="887"/>
                  </a:cxn>
                  <a:cxn ang="0">
                    <a:pos x="0" y="987"/>
                  </a:cxn>
                  <a:cxn ang="0">
                    <a:pos x="18" y="937"/>
                  </a:cxn>
                  <a:cxn ang="0">
                    <a:pos x="25" y="839"/>
                  </a:cxn>
                  <a:cxn ang="0">
                    <a:pos x="45" y="744"/>
                  </a:cxn>
                  <a:cxn ang="0">
                    <a:pos x="75" y="652"/>
                  </a:cxn>
                  <a:cxn ang="0">
                    <a:pos x="110" y="565"/>
                  </a:cxn>
                  <a:cxn ang="0">
                    <a:pos x="155" y="482"/>
                  </a:cxn>
                  <a:cxn ang="0">
                    <a:pos x="210" y="405"/>
                  </a:cxn>
                  <a:cxn ang="0">
                    <a:pos x="268" y="332"/>
                  </a:cxn>
                  <a:cxn ang="0">
                    <a:pos x="333" y="267"/>
                  </a:cxn>
                  <a:cxn ang="0">
                    <a:pos x="402" y="207"/>
                  </a:cxn>
                  <a:cxn ang="0">
                    <a:pos x="482" y="155"/>
                  </a:cxn>
                  <a:cxn ang="0">
                    <a:pos x="565" y="110"/>
                  </a:cxn>
                  <a:cxn ang="0">
                    <a:pos x="650" y="75"/>
                  </a:cxn>
                  <a:cxn ang="0">
                    <a:pos x="742" y="45"/>
                  </a:cxn>
                  <a:cxn ang="0">
                    <a:pos x="835" y="25"/>
                  </a:cxn>
                  <a:cxn ang="0">
                    <a:pos x="932" y="17"/>
                  </a:cxn>
                  <a:cxn ang="0">
                    <a:pos x="985" y="15"/>
                  </a:cxn>
                </a:cxnLst>
                <a:rect l="0" t="0" r="r" b="b"/>
                <a:pathLst>
                  <a:path w="985" h="987">
                    <a:moveTo>
                      <a:pt x="985" y="0"/>
                    </a:moveTo>
                    <a:lnTo>
                      <a:pt x="985" y="0"/>
                    </a:lnTo>
                    <a:lnTo>
                      <a:pt x="932" y="0"/>
                    </a:lnTo>
                    <a:lnTo>
                      <a:pt x="885" y="5"/>
                    </a:lnTo>
                    <a:lnTo>
                      <a:pt x="835" y="12"/>
                    </a:lnTo>
                    <a:lnTo>
                      <a:pt x="787" y="20"/>
                    </a:lnTo>
                    <a:lnTo>
                      <a:pt x="740" y="30"/>
                    </a:lnTo>
                    <a:lnTo>
                      <a:pt x="692" y="45"/>
                    </a:lnTo>
                    <a:lnTo>
                      <a:pt x="647" y="60"/>
                    </a:lnTo>
                    <a:lnTo>
                      <a:pt x="602" y="77"/>
                    </a:lnTo>
                    <a:lnTo>
                      <a:pt x="557" y="97"/>
                    </a:lnTo>
                    <a:lnTo>
                      <a:pt x="515" y="117"/>
                    </a:lnTo>
                    <a:lnTo>
                      <a:pt x="475" y="142"/>
                    </a:lnTo>
                    <a:lnTo>
                      <a:pt x="435" y="167"/>
                    </a:lnTo>
                    <a:lnTo>
                      <a:pt x="397" y="195"/>
                    </a:lnTo>
                    <a:lnTo>
                      <a:pt x="358" y="225"/>
                    </a:lnTo>
                    <a:lnTo>
                      <a:pt x="323" y="255"/>
                    </a:lnTo>
                    <a:lnTo>
                      <a:pt x="288" y="287"/>
                    </a:lnTo>
                    <a:lnTo>
                      <a:pt x="258" y="322"/>
                    </a:lnTo>
                    <a:lnTo>
                      <a:pt x="225" y="360"/>
                    </a:lnTo>
                    <a:lnTo>
                      <a:pt x="195" y="395"/>
                    </a:lnTo>
                    <a:lnTo>
                      <a:pt x="168" y="435"/>
                    </a:lnTo>
                    <a:lnTo>
                      <a:pt x="143" y="475"/>
                    </a:lnTo>
                    <a:lnTo>
                      <a:pt x="120" y="517"/>
                    </a:lnTo>
                    <a:lnTo>
                      <a:pt x="95" y="560"/>
                    </a:lnTo>
                    <a:lnTo>
                      <a:pt x="78" y="602"/>
                    </a:lnTo>
                    <a:lnTo>
                      <a:pt x="60" y="647"/>
                    </a:lnTo>
                    <a:lnTo>
                      <a:pt x="45" y="694"/>
                    </a:lnTo>
                    <a:lnTo>
                      <a:pt x="30" y="739"/>
                    </a:lnTo>
                    <a:lnTo>
                      <a:pt x="20" y="789"/>
                    </a:lnTo>
                    <a:lnTo>
                      <a:pt x="13" y="837"/>
                    </a:lnTo>
                    <a:lnTo>
                      <a:pt x="5" y="887"/>
                    </a:lnTo>
                    <a:lnTo>
                      <a:pt x="0" y="937"/>
                    </a:lnTo>
                    <a:lnTo>
                      <a:pt x="0" y="987"/>
                    </a:lnTo>
                    <a:lnTo>
                      <a:pt x="15" y="987"/>
                    </a:lnTo>
                    <a:lnTo>
                      <a:pt x="18" y="937"/>
                    </a:lnTo>
                    <a:lnTo>
                      <a:pt x="20" y="887"/>
                    </a:lnTo>
                    <a:lnTo>
                      <a:pt x="25" y="839"/>
                    </a:lnTo>
                    <a:lnTo>
                      <a:pt x="33" y="789"/>
                    </a:lnTo>
                    <a:lnTo>
                      <a:pt x="45" y="744"/>
                    </a:lnTo>
                    <a:lnTo>
                      <a:pt x="58" y="697"/>
                    </a:lnTo>
                    <a:lnTo>
                      <a:pt x="75" y="652"/>
                    </a:lnTo>
                    <a:lnTo>
                      <a:pt x="90" y="607"/>
                    </a:lnTo>
                    <a:lnTo>
                      <a:pt x="110" y="565"/>
                    </a:lnTo>
                    <a:lnTo>
                      <a:pt x="133" y="522"/>
                    </a:lnTo>
                    <a:lnTo>
                      <a:pt x="155" y="482"/>
                    </a:lnTo>
                    <a:lnTo>
                      <a:pt x="180" y="442"/>
                    </a:lnTo>
                    <a:lnTo>
                      <a:pt x="210" y="405"/>
                    </a:lnTo>
                    <a:lnTo>
                      <a:pt x="235" y="370"/>
                    </a:lnTo>
                    <a:lnTo>
                      <a:pt x="268" y="332"/>
                    </a:lnTo>
                    <a:lnTo>
                      <a:pt x="298" y="300"/>
                    </a:lnTo>
                    <a:lnTo>
                      <a:pt x="333" y="267"/>
                    </a:lnTo>
                    <a:lnTo>
                      <a:pt x="368" y="237"/>
                    </a:lnTo>
                    <a:lnTo>
                      <a:pt x="402" y="207"/>
                    </a:lnTo>
                    <a:lnTo>
                      <a:pt x="442" y="180"/>
                    </a:lnTo>
                    <a:lnTo>
                      <a:pt x="482" y="155"/>
                    </a:lnTo>
                    <a:lnTo>
                      <a:pt x="522" y="130"/>
                    </a:lnTo>
                    <a:lnTo>
                      <a:pt x="565" y="110"/>
                    </a:lnTo>
                    <a:lnTo>
                      <a:pt x="605" y="92"/>
                    </a:lnTo>
                    <a:lnTo>
                      <a:pt x="650" y="75"/>
                    </a:lnTo>
                    <a:lnTo>
                      <a:pt x="695" y="57"/>
                    </a:lnTo>
                    <a:lnTo>
                      <a:pt x="742" y="45"/>
                    </a:lnTo>
                    <a:lnTo>
                      <a:pt x="787" y="35"/>
                    </a:lnTo>
                    <a:lnTo>
                      <a:pt x="835" y="25"/>
                    </a:lnTo>
                    <a:lnTo>
                      <a:pt x="885" y="20"/>
                    </a:lnTo>
                    <a:lnTo>
                      <a:pt x="932" y="17"/>
                    </a:lnTo>
                    <a:lnTo>
                      <a:pt x="985" y="15"/>
                    </a:lnTo>
                    <a:lnTo>
                      <a:pt x="985" y="15"/>
                    </a:lnTo>
                    <a:lnTo>
                      <a:pt x="985" y="0"/>
                    </a:lnTo>
                    <a:close/>
                  </a:path>
                </a:pathLst>
              </a:custGeom>
              <a:solidFill>
                <a:srgbClr val="04EE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90">
                <a:extLst>
                  <a:ext uri="{FF2B5EF4-FFF2-40B4-BE49-F238E27FC236}">
                    <a16:creationId xmlns:a16="http://schemas.microsoft.com/office/drawing/2014/main" id="{B16F228C-EC03-4C3A-972D-3706E7B3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345" y="292253"/>
                <a:ext cx="303777" cy="399174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627" y="849"/>
                  </a:cxn>
                  <a:cxn ang="0">
                    <a:pos x="627" y="849"/>
                  </a:cxn>
                  <a:cxn ang="0">
                    <a:pos x="594" y="819"/>
                  </a:cxn>
                  <a:cxn ang="0">
                    <a:pos x="562" y="787"/>
                  </a:cxn>
                  <a:cxn ang="0">
                    <a:pos x="529" y="759"/>
                  </a:cxn>
                  <a:cxn ang="0">
                    <a:pos x="494" y="734"/>
                  </a:cxn>
                  <a:cxn ang="0">
                    <a:pos x="457" y="709"/>
                  </a:cxn>
                  <a:cxn ang="0">
                    <a:pos x="419" y="689"/>
                  </a:cxn>
                  <a:cxn ang="0">
                    <a:pos x="382" y="672"/>
                  </a:cxn>
                  <a:cxn ang="0">
                    <a:pos x="344" y="654"/>
                  </a:cxn>
                  <a:cxn ang="0">
                    <a:pos x="302" y="642"/>
                  </a:cxn>
                  <a:cxn ang="0">
                    <a:pos x="265" y="629"/>
                  </a:cxn>
                  <a:cxn ang="0">
                    <a:pos x="222" y="619"/>
                  </a:cxn>
                  <a:cxn ang="0">
                    <a:pos x="182" y="614"/>
                  </a:cxn>
                  <a:cxn ang="0">
                    <a:pos x="137" y="612"/>
                  </a:cxn>
                  <a:cxn ang="0">
                    <a:pos x="92" y="609"/>
                  </a:cxn>
                  <a:cxn ang="0">
                    <a:pos x="47" y="612"/>
                  </a:cxn>
                  <a:cxn ang="0">
                    <a:pos x="0" y="614"/>
                  </a:cxn>
                  <a:cxn ang="0">
                    <a:pos x="589" y="0"/>
                  </a:cxn>
                </a:cxnLst>
                <a:rect l="0" t="0" r="r" b="b"/>
                <a:pathLst>
                  <a:path w="627" h="849">
                    <a:moveTo>
                      <a:pt x="589" y="0"/>
                    </a:moveTo>
                    <a:lnTo>
                      <a:pt x="627" y="849"/>
                    </a:lnTo>
                    <a:lnTo>
                      <a:pt x="627" y="849"/>
                    </a:lnTo>
                    <a:lnTo>
                      <a:pt x="594" y="819"/>
                    </a:lnTo>
                    <a:lnTo>
                      <a:pt x="562" y="787"/>
                    </a:lnTo>
                    <a:lnTo>
                      <a:pt x="529" y="759"/>
                    </a:lnTo>
                    <a:lnTo>
                      <a:pt x="494" y="734"/>
                    </a:lnTo>
                    <a:lnTo>
                      <a:pt x="457" y="709"/>
                    </a:lnTo>
                    <a:lnTo>
                      <a:pt x="419" y="689"/>
                    </a:lnTo>
                    <a:lnTo>
                      <a:pt x="382" y="672"/>
                    </a:lnTo>
                    <a:lnTo>
                      <a:pt x="344" y="654"/>
                    </a:lnTo>
                    <a:lnTo>
                      <a:pt x="302" y="642"/>
                    </a:lnTo>
                    <a:lnTo>
                      <a:pt x="265" y="629"/>
                    </a:lnTo>
                    <a:lnTo>
                      <a:pt x="222" y="619"/>
                    </a:lnTo>
                    <a:lnTo>
                      <a:pt x="182" y="614"/>
                    </a:lnTo>
                    <a:lnTo>
                      <a:pt x="137" y="612"/>
                    </a:lnTo>
                    <a:lnTo>
                      <a:pt x="92" y="609"/>
                    </a:lnTo>
                    <a:lnTo>
                      <a:pt x="47" y="612"/>
                    </a:lnTo>
                    <a:lnTo>
                      <a:pt x="0" y="614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91">
                <a:extLst>
                  <a:ext uri="{FF2B5EF4-FFF2-40B4-BE49-F238E27FC236}">
                    <a16:creationId xmlns:a16="http://schemas.microsoft.com/office/drawing/2014/main" id="{ACEFFFBB-D582-43E9-A612-8FEF5558F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69" y="456198"/>
                <a:ext cx="202518" cy="413430"/>
              </a:xfrm>
              <a:custGeom>
                <a:avLst/>
                <a:gdLst/>
                <a:ahLst/>
                <a:cxnLst>
                  <a:cxn ang="0">
                    <a:pos x="52" y="854"/>
                  </a:cxn>
                  <a:cxn ang="0">
                    <a:pos x="105" y="874"/>
                  </a:cxn>
                  <a:cxn ang="0">
                    <a:pos x="417" y="37"/>
                  </a:cxn>
                  <a:cxn ang="0">
                    <a:pos x="314" y="0"/>
                  </a:cxn>
                  <a:cxn ang="0">
                    <a:pos x="0" y="834"/>
                  </a:cxn>
                  <a:cxn ang="0">
                    <a:pos x="52" y="854"/>
                  </a:cxn>
                </a:cxnLst>
                <a:rect l="0" t="0" r="r" b="b"/>
                <a:pathLst>
                  <a:path w="417" h="874">
                    <a:moveTo>
                      <a:pt x="52" y="854"/>
                    </a:moveTo>
                    <a:lnTo>
                      <a:pt x="105" y="874"/>
                    </a:lnTo>
                    <a:lnTo>
                      <a:pt x="417" y="37"/>
                    </a:lnTo>
                    <a:lnTo>
                      <a:pt x="314" y="0"/>
                    </a:lnTo>
                    <a:lnTo>
                      <a:pt x="0" y="834"/>
                    </a:lnTo>
                    <a:lnTo>
                      <a:pt x="52" y="8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92">
                <a:extLst>
                  <a:ext uri="{FF2B5EF4-FFF2-40B4-BE49-F238E27FC236}">
                    <a16:creationId xmlns:a16="http://schemas.microsoft.com/office/drawing/2014/main" id="{7630F78A-D9B2-430C-850A-8829AD2D3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526" y="1587190"/>
                <a:ext cx="29918" cy="1900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12" y="0"/>
                  </a:cxn>
                  <a:cxn ang="0">
                    <a:pos x="0" y="37"/>
                  </a:cxn>
                  <a:cxn ang="0">
                    <a:pos x="47" y="37"/>
                  </a:cxn>
                  <a:cxn ang="0">
                    <a:pos x="47" y="37"/>
                  </a:cxn>
                  <a:cxn ang="0">
                    <a:pos x="60" y="0"/>
                  </a:cxn>
                </a:cxnLst>
                <a:rect l="0" t="0" r="r" b="b"/>
                <a:pathLst>
                  <a:path w="60" h="37">
                    <a:moveTo>
                      <a:pt x="60" y="0"/>
                    </a:moveTo>
                    <a:lnTo>
                      <a:pt x="60" y="0"/>
                    </a:lnTo>
                    <a:lnTo>
                      <a:pt x="12" y="0"/>
                    </a:lnTo>
                    <a:lnTo>
                      <a:pt x="0" y="37"/>
                    </a:lnTo>
                    <a:lnTo>
                      <a:pt x="47" y="37"/>
                    </a:lnTo>
                    <a:lnTo>
                      <a:pt x="47" y="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93">
                <a:extLst>
                  <a:ext uri="{FF2B5EF4-FFF2-40B4-BE49-F238E27FC236}">
                    <a16:creationId xmlns:a16="http://schemas.microsoft.com/office/drawing/2014/main" id="{EB88288F-552D-4751-82AF-5F458AC12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540" y="1587190"/>
                <a:ext cx="92054" cy="23760"/>
              </a:xfrm>
              <a:custGeom>
                <a:avLst/>
                <a:gdLst/>
                <a:ahLst/>
                <a:cxnLst>
                  <a:cxn ang="0">
                    <a:pos x="180" y="39"/>
                  </a:cxn>
                  <a:cxn ang="0">
                    <a:pos x="178" y="10"/>
                  </a:cxn>
                  <a:cxn ang="0">
                    <a:pos x="170" y="7"/>
                  </a:cxn>
                  <a:cxn ang="0">
                    <a:pos x="160" y="7"/>
                  </a:cxn>
                  <a:cxn ang="0">
                    <a:pos x="150" y="7"/>
                  </a:cxn>
                  <a:cxn ang="0">
                    <a:pos x="140" y="5"/>
                  </a:cxn>
                  <a:cxn ang="0">
                    <a:pos x="130" y="5"/>
                  </a:cxn>
                  <a:cxn ang="0">
                    <a:pos x="120" y="5"/>
                  </a:cxn>
                  <a:cxn ang="0">
                    <a:pos x="110" y="5"/>
                  </a:cxn>
                  <a:cxn ang="0">
                    <a:pos x="100" y="2"/>
                  </a:cxn>
                  <a:cxn ang="0">
                    <a:pos x="90" y="2"/>
                  </a:cxn>
                  <a:cxn ang="0">
                    <a:pos x="80" y="0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0" y="37"/>
                  </a:cxn>
                  <a:cxn ang="0">
                    <a:pos x="13" y="37"/>
                  </a:cxn>
                  <a:cxn ang="0">
                    <a:pos x="20" y="37"/>
                  </a:cxn>
                  <a:cxn ang="0">
                    <a:pos x="33" y="39"/>
                  </a:cxn>
                  <a:cxn ang="0">
                    <a:pos x="45" y="39"/>
                  </a:cxn>
                  <a:cxn ang="0">
                    <a:pos x="53" y="39"/>
                  </a:cxn>
                  <a:cxn ang="0">
                    <a:pos x="65" y="39"/>
                  </a:cxn>
                  <a:cxn ang="0">
                    <a:pos x="75" y="39"/>
                  </a:cxn>
                  <a:cxn ang="0">
                    <a:pos x="85" y="39"/>
                  </a:cxn>
                  <a:cxn ang="0">
                    <a:pos x="95" y="39"/>
                  </a:cxn>
                  <a:cxn ang="0">
                    <a:pos x="105" y="42"/>
                  </a:cxn>
                  <a:cxn ang="0">
                    <a:pos x="115" y="42"/>
                  </a:cxn>
                  <a:cxn ang="0">
                    <a:pos x="125" y="42"/>
                  </a:cxn>
                  <a:cxn ang="0">
                    <a:pos x="135" y="44"/>
                  </a:cxn>
                  <a:cxn ang="0">
                    <a:pos x="143" y="44"/>
                  </a:cxn>
                  <a:cxn ang="0">
                    <a:pos x="153" y="44"/>
                  </a:cxn>
                  <a:cxn ang="0">
                    <a:pos x="163" y="44"/>
                  </a:cxn>
                  <a:cxn ang="0">
                    <a:pos x="158" y="15"/>
                  </a:cxn>
                  <a:cxn ang="0">
                    <a:pos x="163" y="44"/>
                  </a:cxn>
                  <a:cxn ang="0">
                    <a:pos x="170" y="44"/>
                  </a:cxn>
                  <a:cxn ang="0">
                    <a:pos x="178" y="42"/>
                  </a:cxn>
                  <a:cxn ang="0">
                    <a:pos x="183" y="37"/>
                  </a:cxn>
                  <a:cxn ang="0">
                    <a:pos x="185" y="30"/>
                  </a:cxn>
                  <a:cxn ang="0">
                    <a:pos x="188" y="25"/>
                  </a:cxn>
                  <a:cxn ang="0">
                    <a:pos x="188" y="15"/>
                  </a:cxn>
                  <a:cxn ang="0">
                    <a:pos x="183" y="12"/>
                  </a:cxn>
                  <a:cxn ang="0">
                    <a:pos x="178" y="10"/>
                  </a:cxn>
                  <a:cxn ang="0">
                    <a:pos x="180" y="39"/>
                  </a:cxn>
                </a:cxnLst>
                <a:rect l="0" t="0" r="r" b="b"/>
                <a:pathLst>
                  <a:path w="188" h="44">
                    <a:moveTo>
                      <a:pt x="180" y="39"/>
                    </a:moveTo>
                    <a:lnTo>
                      <a:pt x="178" y="10"/>
                    </a:lnTo>
                    <a:lnTo>
                      <a:pt x="170" y="7"/>
                    </a:lnTo>
                    <a:lnTo>
                      <a:pt x="160" y="7"/>
                    </a:lnTo>
                    <a:lnTo>
                      <a:pt x="150" y="7"/>
                    </a:lnTo>
                    <a:lnTo>
                      <a:pt x="140" y="5"/>
                    </a:lnTo>
                    <a:lnTo>
                      <a:pt x="130" y="5"/>
                    </a:lnTo>
                    <a:lnTo>
                      <a:pt x="120" y="5"/>
                    </a:lnTo>
                    <a:lnTo>
                      <a:pt x="110" y="5"/>
                    </a:lnTo>
                    <a:lnTo>
                      <a:pt x="100" y="2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20" y="37"/>
                    </a:lnTo>
                    <a:lnTo>
                      <a:pt x="33" y="39"/>
                    </a:lnTo>
                    <a:lnTo>
                      <a:pt x="45" y="39"/>
                    </a:lnTo>
                    <a:lnTo>
                      <a:pt x="53" y="39"/>
                    </a:lnTo>
                    <a:lnTo>
                      <a:pt x="65" y="39"/>
                    </a:lnTo>
                    <a:lnTo>
                      <a:pt x="75" y="39"/>
                    </a:lnTo>
                    <a:lnTo>
                      <a:pt x="85" y="39"/>
                    </a:lnTo>
                    <a:lnTo>
                      <a:pt x="95" y="39"/>
                    </a:lnTo>
                    <a:lnTo>
                      <a:pt x="105" y="42"/>
                    </a:lnTo>
                    <a:lnTo>
                      <a:pt x="115" y="42"/>
                    </a:lnTo>
                    <a:lnTo>
                      <a:pt x="125" y="42"/>
                    </a:lnTo>
                    <a:lnTo>
                      <a:pt x="135" y="44"/>
                    </a:lnTo>
                    <a:lnTo>
                      <a:pt x="143" y="44"/>
                    </a:lnTo>
                    <a:lnTo>
                      <a:pt x="153" y="44"/>
                    </a:lnTo>
                    <a:lnTo>
                      <a:pt x="163" y="44"/>
                    </a:lnTo>
                    <a:lnTo>
                      <a:pt x="158" y="15"/>
                    </a:lnTo>
                    <a:lnTo>
                      <a:pt x="163" y="44"/>
                    </a:lnTo>
                    <a:lnTo>
                      <a:pt x="170" y="44"/>
                    </a:lnTo>
                    <a:lnTo>
                      <a:pt x="178" y="42"/>
                    </a:lnTo>
                    <a:lnTo>
                      <a:pt x="183" y="37"/>
                    </a:lnTo>
                    <a:lnTo>
                      <a:pt x="185" y="30"/>
                    </a:lnTo>
                    <a:lnTo>
                      <a:pt x="188" y="25"/>
                    </a:lnTo>
                    <a:lnTo>
                      <a:pt x="188" y="15"/>
                    </a:lnTo>
                    <a:lnTo>
                      <a:pt x="183" y="12"/>
                    </a:lnTo>
                    <a:lnTo>
                      <a:pt x="178" y="10"/>
                    </a:lnTo>
                    <a:lnTo>
                      <a:pt x="180" y="39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94">
                <a:extLst>
                  <a:ext uri="{FF2B5EF4-FFF2-40B4-BE49-F238E27FC236}">
                    <a16:creationId xmlns:a16="http://schemas.microsoft.com/office/drawing/2014/main" id="{D8D671D9-32CB-4EA3-92E0-850F20BA8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964" y="1596694"/>
                <a:ext cx="46027" cy="30889"/>
              </a:xfrm>
              <a:custGeom>
                <a:avLst/>
                <a:gdLst/>
                <a:ahLst/>
                <a:cxnLst>
                  <a:cxn ang="0">
                    <a:pos x="37" y="47"/>
                  </a:cxn>
                  <a:cxn ang="0">
                    <a:pos x="12" y="67"/>
                  </a:cxn>
                  <a:cxn ang="0">
                    <a:pos x="25" y="64"/>
                  </a:cxn>
                  <a:cxn ang="0">
                    <a:pos x="37" y="59"/>
                  </a:cxn>
                  <a:cxn ang="0">
                    <a:pos x="47" y="57"/>
                  </a:cxn>
                  <a:cxn ang="0">
                    <a:pos x="57" y="52"/>
                  </a:cxn>
                  <a:cxn ang="0">
                    <a:pos x="72" y="44"/>
                  </a:cxn>
                  <a:cxn ang="0">
                    <a:pos x="80" y="37"/>
                  </a:cxn>
                  <a:cxn ang="0">
                    <a:pos x="92" y="29"/>
                  </a:cxn>
                  <a:cxn ang="0">
                    <a:pos x="97" y="24"/>
                  </a:cxn>
                  <a:cxn ang="0">
                    <a:pos x="75" y="0"/>
                  </a:cxn>
                  <a:cxn ang="0">
                    <a:pos x="65" y="12"/>
                  </a:cxn>
                  <a:cxn ang="0">
                    <a:pos x="60" y="15"/>
                  </a:cxn>
                  <a:cxn ang="0">
                    <a:pos x="50" y="22"/>
                  </a:cxn>
                  <a:cxn ang="0">
                    <a:pos x="47" y="22"/>
                  </a:cxn>
                  <a:cxn ang="0">
                    <a:pos x="37" y="24"/>
                  </a:cxn>
                  <a:cxn ang="0">
                    <a:pos x="30" y="27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0" y="47"/>
                  </a:cxn>
                  <a:cxn ang="0">
                    <a:pos x="25" y="27"/>
                  </a:cxn>
                  <a:cxn ang="0">
                    <a:pos x="15" y="29"/>
                  </a:cxn>
                  <a:cxn ang="0">
                    <a:pos x="10" y="32"/>
                  </a:cxn>
                  <a:cxn ang="0">
                    <a:pos x="2" y="39"/>
                  </a:cxn>
                  <a:cxn ang="0">
                    <a:pos x="0" y="44"/>
                  </a:cxn>
                  <a:cxn ang="0">
                    <a:pos x="0" y="52"/>
                  </a:cxn>
                  <a:cxn ang="0">
                    <a:pos x="2" y="59"/>
                  </a:cxn>
                  <a:cxn ang="0">
                    <a:pos x="7" y="62"/>
                  </a:cxn>
                  <a:cxn ang="0">
                    <a:pos x="12" y="67"/>
                  </a:cxn>
                  <a:cxn ang="0">
                    <a:pos x="37" y="47"/>
                  </a:cxn>
                </a:cxnLst>
                <a:rect l="0" t="0" r="r" b="b"/>
                <a:pathLst>
                  <a:path w="97" h="67">
                    <a:moveTo>
                      <a:pt x="37" y="47"/>
                    </a:moveTo>
                    <a:lnTo>
                      <a:pt x="12" y="67"/>
                    </a:lnTo>
                    <a:lnTo>
                      <a:pt x="25" y="64"/>
                    </a:lnTo>
                    <a:lnTo>
                      <a:pt x="37" y="59"/>
                    </a:lnTo>
                    <a:lnTo>
                      <a:pt x="47" y="57"/>
                    </a:lnTo>
                    <a:lnTo>
                      <a:pt x="57" y="52"/>
                    </a:lnTo>
                    <a:lnTo>
                      <a:pt x="72" y="44"/>
                    </a:lnTo>
                    <a:lnTo>
                      <a:pt x="80" y="37"/>
                    </a:lnTo>
                    <a:lnTo>
                      <a:pt x="92" y="29"/>
                    </a:lnTo>
                    <a:lnTo>
                      <a:pt x="97" y="24"/>
                    </a:lnTo>
                    <a:lnTo>
                      <a:pt x="75" y="0"/>
                    </a:lnTo>
                    <a:lnTo>
                      <a:pt x="65" y="12"/>
                    </a:lnTo>
                    <a:lnTo>
                      <a:pt x="60" y="15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37" y="24"/>
                    </a:lnTo>
                    <a:lnTo>
                      <a:pt x="30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0" y="47"/>
                    </a:lnTo>
                    <a:lnTo>
                      <a:pt x="25" y="27"/>
                    </a:lnTo>
                    <a:lnTo>
                      <a:pt x="15" y="29"/>
                    </a:lnTo>
                    <a:lnTo>
                      <a:pt x="10" y="32"/>
                    </a:lnTo>
                    <a:lnTo>
                      <a:pt x="2" y="39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2" y="59"/>
                    </a:lnTo>
                    <a:lnTo>
                      <a:pt x="7" y="62"/>
                    </a:lnTo>
                    <a:lnTo>
                      <a:pt x="12" y="67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95">
                <a:extLst>
                  <a:ext uri="{FF2B5EF4-FFF2-40B4-BE49-F238E27FC236}">
                    <a16:creationId xmlns:a16="http://schemas.microsoft.com/office/drawing/2014/main" id="{FE5EA23B-CAE8-4F28-A0E4-2A52F9B4B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950" y="1618079"/>
                <a:ext cx="41424" cy="80785"/>
              </a:xfrm>
              <a:custGeom>
                <a:avLst/>
                <a:gdLst/>
                <a:ahLst/>
                <a:cxnLst>
                  <a:cxn ang="0">
                    <a:pos x="37" y="165"/>
                  </a:cxn>
                  <a:cxn ang="0">
                    <a:pos x="37" y="167"/>
                  </a:cxn>
                  <a:cxn ang="0">
                    <a:pos x="42" y="147"/>
                  </a:cxn>
                  <a:cxn ang="0">
                    <a:pos x="45" y="132"/>
                  </a:cxn>
                  <a:cxn ang="0">
                    <a:pos x="52" y="112"/>
                  </a:cxn>
                  <a:cxn ang="0">
                    <a:pos x="57" y="90"/>
                  </a:cxn>
                  <a:cxn ang="0">
                    <a:pos x="62" y="70"/>
                  </a:cxn>
                  <a:cxn ang="0">
                    <a:pos x="70" y="47"/>
                  </a:cxn>
                  <a:cxn ang="0">
                    <a:pos x="75" y="22"/>
                  </a:cxn>
                  <a:cxn ang="0">
                    <a:pos x="82" y="0"/>
                  </a:cxn>
                  <a:cxn ang="0">
                    <a:pos x="45" y="0"/>
                  </a:cxn>
                  <a:cxn ang="0">
                    <a:pos x="40" y="25"/>
                  </a:cxn>
                  <a:cxn ang="0">
                    <a:pos x="32" y="50"/>
                  </a:cxn>
                  <a:cxn ang="0">
                    <a:pos x="27" y="72"/>
                  </a:cxn>
                  <a:cxn ang="0">
                    <a:pos x="20" y="97"/>
                  </a:cxn>
                  <a:cxn ang="0">
                    <a:pos x="15" y="115"/>
                  </a:cxn>
                  <a:cxn ang="0">
                    <a:pos x="10" y="135"/>
                  </a:cxn>
                  <a:cxn ang="0">
                    <a:pos x="5" y="155"/>
                  </a:cxn>
                  <a:cxn ang="0">
                    <a:pos x="2" y="167"/>
                  </a:cxn>
                  <a:cxn ang="0">
                    <a:pos x="0" y="170"/>
                  </a:cxn>
                  <a:cxn ang="0">
                    <a:pos x="37" y="165"/>
                  </a:cxn>
                </a:cxnLst>
                <a:rect l="0" t="0" r="r" b="b"/>
                <a:pathLst>
                  <a:path w="82" h="170">
                    <a:moveTo>
                      <a:pt x="37" y="165"/>
                    </a:moveTo>
                    <a:lnTo>
                      <a:pt x="37" y="167"/>
                    </a:lnTo>
                    <a:lnTo>
                      <a:pt x="42" y="147"/>
                    </a:lnTo>
                    <a:lnTo>
                      <a:pt x="45" y="132"/>
                    </a:lnTo>
                    <a:lnTo>
                      <a:pt x="52" y="112"/>
                    </a:lnTo>
                    <a:lnTo>
                      <a:pt x="57" y="90"/>
                    </a:lnTo>
                    <a:lnTo>
                      <a:pt x="62" y="70"/>
                    </a:lnTo>
                    <a:lnTo>
                      <a:pt x="70" y="47"/>
                    </a:lnTo>
                    <a:lnTo>
                      <a:pt x="75" y="22"/>
                    </a:lnTo>
                    <a:lnTo>
                      <a:pt x="82" y="0"/>
                    </a:lnTo>
                    <a:lnTo>
                      <a:pt x="45" y="0"/>
                    </a:lnTo>
                    <a:lnTo>
                      <a:pt x="40" y="25"/>
                    </a:lnTo>
                    <a:lnTo>
                      <a:pt x="32" y="50"/>
                    </a:lnTo>
                    <a:lnTo>
                      <a:pt x="27" y="72"/>
                    </a:lnTo>
                    <a:lnTo>
                      <a:pt x="20" y="97"/>
                    </a:lnTo>
                    <a:lnTo>
                      <a:pt x="15" y="115"/>
                    </a:lnTo>
                    <a:lnTo>
                      <a:pt x="10" y="135"/>
                    </a:lnTo>
                    <a:lnTo>
                      <a:pt x="5" y="155"/>
                    </a:lnTo>
                    <a:lnTo>
                      <a:pt x="2" y="167"/>
                    </a:lnTo>
                    <a:lnTo>
                      <a:pt x="0" y="170"/>
                    </a:lnTo>
                    <a:lnTo>
                      <a:pt x="37" y="16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96">
                <a:extLst>
                  <a:ext uri="{FF2B5EF4-FFF2-40B4-BE49-F238E27FC236}">
                    <a16:creationId xmlns:a16="http://schemas.microsoft.com/office/drawing/2014/main" id="{385C75B1-4AB0-480E-B937-F4F5D7C55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142" y="1696488"/>
                <a:ext cx="32219" cy="52273"/>
              </a:xfrm>
              <a:custGeom>
                <a:avLst/>
                <a:gdLst/>
                <a:ahLst/>
                <a:cxnLst>
                  <a:cxn ang="0">
                    <a:pos x="35" y="112"/>
                  </a:cxn>
                  <a:cxn ang="0">
                    <a:pos x="35" y="110"/>
                  </a:cxn>
                  <a:cxn ang="0">
                    <a:pos x="40" y="95"/>
                  </a:cxn>
                  <a:cxn ang="0">
                    <a:pos x="43" y="82"/>
                  </a:cxn>
                  <a:cxn ang="0">
                    <a:pos x="48" y="72"/>
                  </a:cxn>
                  <a:cxn ang="0">
                    <a:pos x="50" y="60"/>
                  </a:cxn>
                  <a:cxn ang="0">
                    <a:pos x="55" y="45"/>
                  </a:cxn>
                  <a:cxn ang="0">
                    <a:pos x="58" y="30"/>
                  </a:cxn>
                  <a:cxn ang="0">
                    <a:pos x="63" y="17"/>
                  </a:cxn>
                  <a:cxn ang="0">
                    <a:pos x="65" y="0"/>
                  </a:cxn>
                  <a:cxn ang="0">
                    <a:pos x="28" y="5"/>
                  </a:cxn>
                  <a:cxn ang="0">
                    <a:pos x="25" y="20"/>
                  </a:cxn>
                  <a:cxn ang="0">
                    <a:pos x="23" y="35"/>
                  </a:cxn>
                  <a:cxn ang="0">
                    <a:pos x="18" y="50"/>
                  </a:cxn>
                  <a:cxn ang="0">
                    <a:pos x="13" y="62"/>
                  </a:cxn>
                  <a:cxn ang="0">
                    <a:pos x="10" y="75"/>
                  </a:cxn>
                  <a:cxn ang="0">
                    <a:pos x="5" y="90"/>
                  </a:cxn>
                  <a:cxn ang="0">
                    <a:pos x="3" y="102"/>
                  </a:cxn>
                  <a:cxn ang="0">
                    <a:pos x="0" y="110"/>
                  </a:cxn>
                  <a:cxn ang="0">
                    <a:pos x="3" y="107"/>
                  </a:cxn>
                  <a:cxn ang="0">
                    <a:pos x="35" y="112"/>
                  </a:cxn>
                </a:cxnLst>
                <a:rect l="0" t="0" r="r" b="b"/>
                <a:pathLst>
                  <a:path w="65" h="112">
                    <a:moveTo>
                      <a:pt x="35" y="112"/>
                    </a:moveTo>
                    <a:lnTo>
                      <a:pt x="35" y="110"/>
                    </a:lnTo>
                    <a:lnTo>
                      <a:pt x="40" y="95"/>
                    </a:lnTo>
                    <a:lnTo>
                      <a:pt x="43" y="82"/>
                    </a:lnTo>
                    <a:lnTo>
                      <a:pt x="48" y="72"/>
                    </a:lnTo>
                    <a:lnTo>
                      <a:pt x="50" y="60"/>
                    </a:lnTo>
                    <a:lnTo>
                      <a:pt x="55" y="45"/>
                    </a:lnTo>
                    <a:lnTo>
                      <a:pt x="58" y="30"/>
                    </a:lnTo>
                    <a:lnTo>
                      <a:pt x="63" y="17"/>
                    </a:lnTo>
                    <a:lnTo>
                      <a:pt x="65" y="0"/>
                    </a:lnTo>
                    <a:lnTo>
                      <a:pt x="28" y="5"/>
                    </a:lnTo>
                    <a:lnTo>
                      <a:pt x="25" y="20"/>
                    </a:lnTo>
                    <a:lnTo>
                      <a:pt x="23" y="35"/>
                    </a:lnTo>
                    <a:lnTo>
                      <a:pt x="18" y="50"/>
                    </a:lnTo>
                    <a:lnTo>
                      <a:pt x="13" y="62"/>
                    </a:lnTo>
                    <a:lnTo>
                      <a:pt x="10" y="75"/>
                    </a:lnTo>
                    <a:lnTo>
                      <a:pt x="5" y="90"/>
                    </a:lnTo>
                    <a:lnTo>
                      <a:pt x="3" y="102"/>
                    </a:lnTo>
                    <a:lnTo>
                      <a:pt x="0" y="110"/>
                    </a:lnTo>
                    <a:lnTo>
                      <a:pt x="3" y="107"/>
                    </a:lnTo>
                    <a:lnTo>
                      <a:pt x="35" y="11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97">
                <a:extLst>
                  <a:ext uri="{FF2B5EF4-FFF2-40B4-BE49-F238E27FC236}">
                    <a16:creationId xmlns:a16="http://schemas.microsoft.com/office/drawing/2014/main" id="{C5EFA4DF-92E1-4473-B6F1-30A1A88D2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9731" y="1746385"/>
                <a:ext cx="36821" cy="45144"/>
              </a:xfrm>
              <a:custGeom>
                <a:avLst/>
                <a:gdLst/>
                <a:ahLst/>
                <a:cxnLst>
                  <a:cxn ang="0">
                    <a:pos x="30" y="93"/>
                  </a:cxn>
                  <a:cxn ang="0">
                    <a:pos x="30" y="90"/>
                  </a:cxn>
                  <a:cxn ang="0">
                    <a:pos x="37" y="75"/>
                  </a:cxn>
                  <a:cxn ang="0">
                    <a:pos x="42" y="65"/>
                  </a:cxn>
                  <a:cxn ang="0">
                    <a:pos x="47" y="55"/>
                  </a:cxn>
                  <a:cxn ang="0">
                    <a:pos x="52" y="45"/>
                  </a:cxn>
                  <a:cxn ang="0">
                    <a:pos x="57" y="35"/>
                  </a:cxn>
                  <a:cxn ang="0">
                    <a:pos x="62" y="25"/>
                  </a:cxn>
                  <a:cxn ang="0">
                    <a:pos x="67" y="15"/>
                  </a:cxn>
                  <a:cxn ang="0">
                    <a:pos x="72" y="5"/>
                  </a:cxn>
                  <a:cxn ang="0">
                    <a:pos x="40" y="0"/>
                  </a:cxn>
                  <a:cxn ang="0">
                    <a:pos x="32" y="13"/>
                  </a:cxn>
                  <a:cxn ang="0">
                    <a:pos x="27" y="23"/>
                  </a:cxn>
                  <a:cxn ang="0">
                    <a:pos x="22" y="33"/>
                  </a:cxn>
                  <a:cxn ang="0">
                    <a:pos x="17" y="45"/>
                  </a:cxn>
                  <a:cxn ang="0">
                    <a:pos x="12" y="53"/>
                  </a:cxn>
                  <a:cxn ang="0">
                    <a:pos x="10" y="63"/>
                  </a:cxn>
                  <a:cxn ang="0">
                    <a:pos x="2" y="75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30" y="93"/>
                  </a:cxn>
                </a:cxnLst>
                <a:rect l="0" t="0" r="r" b="b"/>
                <a:pathLst>
                  <a:path w="72" h="93">
                    <a:moveTo>
                      <a:pt x="30" y="93"/>
                    </a:moveTo>
                    <a:lnTo>
                      <a:pt x="30" y="90"/>
                    </a:lnTo>
                    <a:lnTo>
                      <a:pt x="37" y="75"/>
                    </a:lnTo>
                    <a:lnTo>
                      <a:pt x="42" y="65"/>
                    </a:lnTo>
                    <a:lnTo>
                      <a:pt x="47" y="55"/>
                    </a:lnTo>
                    <a:lnTo>
                      <a:pt x="52" y="45"/>
                    </a:lnTo>
                    <a:lnTo>
                      <a:pt x="57" y="35"/>
                    </a:lnTo>
                    <a:lnTo>
                      <a:pt x="62" y="25"/>
                    </a:lnTo>
                    <a:lnTo>
                      <a:pt x="67" y="15"/>
                    </a:lnTo>
                    <a:lnTo>
                      <a:pt x="72" y="5"/>
                    </a:lnTo>
                    <a:lnTo>
                      <a:pt x="40" y="0"/>
                    </a:lnTo>
                    <a:lnTo>
                      <a:pt x="32" y="13"/>
                    </a:lnTo>
                    <a:lnTo>
                      <a:pt x="27" y="23"/>
                    </a:lnTo>
                    <a:lnTo>
                      <a:pt x="22" y="33"/>
                    </a:lnTo>
                    <a:lnTo>
                      <a:pt x="17" y="45"/>
                    </a:lnTo>
                    <a:lnTo>
                      <a:pt x="12" y="53"/>
                    </a:lnTo>
                    <a:lnTo>
                      <a:pt x="10" y="63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30" y="9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98">
                <a:extLst>
                  <a:ext uri="{FF2B5EF4-FFF2-40B4-BE49-F238E27FC236}">
                    <a16:creationId xmlns:a16="http://schemas.microsoft.com/office/drawing/2014/main" id="{1E7F537D-9C26-4002-B26D-1636C19F1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718" y="1782025"/>
                <a:ext cx="39124" cy="42769"/>
              </a:xfrm>
              <a:custGeom>
                <a:avLst/>
                <a:gdLst/>
                <a:ahLst/>
                <a:cxnLst>
                  <a:cxn ang="0">
                    <a:pos x="20" y="85"/>
                  </a:cxn>
                  <a:cxn ang="0">
                    <a:pos x="20" y="88"/>
                  </a:cxn>
                  <a:cxn ang="0">
                    <a:pos x="32" y="75"/>
                  </a:cxn>
                  <a:cxn ang="0">
                    <a:pos x="37" y="68"/>
                  </a:cxn>
                  <a:cxn ang="0">
                    <a:pos x="47" y="60"/>
                  </a:cxn>
                  <a:cxn ang="0">
                    <a:pos x="55" y="48"/>
                  </a:cxn>
                  <a:cxn ang="0">
                    <a:pos x="62" y="38"/>
                  </a:cxn>
                  <a:cxn ang="0">
                    <a:pos x="67" y="30"/>
                  </a:cxn>
                  <a:cxn ang="0">
                    <a:pos x="75" y="20"/>
                  </a:cxn>
                  <a:cxn ang="0">
                    <a:pos x="80" y="18"/>
                  </a:cxn>
                  <a:cxn ang="0">
                    <a:pos x="52" y="0"/>
                  </a:cxn>
                  <a:cxn ang="0">
                    <a:pos x="45" y="15"/>
                  </a:cxn>
                  <a:cxn ang="0">
                    <a:pos x="37" y="23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7" y="43"/>
                  </a:cxn>
                  <a:cxn ang="0">
                    <a:pos x="12" y="50"/>
                  </a:cxn>
                  <a:cxn ang="0">
                    <a:pos x="2" y="58"/>
                  </a:cxn>
                  <a:cxn ang="0">
                    <a:pos x="0" y="60"/>
                  </a:cxn>
                  <a:cxn ang="0">
                    <a:pos x="0" y="63"/>
                  </a:cxn>
                  <a:cxn ang="0">
                    <a:pos x="20" y="85"/>
                  </a:cxn>
                </a:cxnLst>
                <a:rect l="0" t="0" r="r" b="b"/>
                <a:pathLst>
                  <a:path w="80" h="88">
                    <a:moveTo>
                      <a:pt x="20" y="85"/>
                    </a:moveTo>
                    <a:lnTo>
                      <a:pt x="20" y="88"/>
                    </a:lnTo>
                    <a:lnTo>
                      <a:pt x="32" y="75"/>
                    </a:lnTo>
                    <a:lnTo>
                      <a:pt x="37" y="68"/>
                    </a:lnTo>
                    <a:lnTo>
                      <a:pt x="47" y="60"/>
                    </a:lnTo>
                    <a:lnTo>
                      <a:pt x="55" y="48"/>
                    </a:lnTo>
                    <a:lnTo>
                      <a:pt x="62" y="38"/>
                    </a:lnTo>
                    <a:lnTo>
                      <a:pt x="67" y="30"/>
                    </a:lnTo>
                    <a:lnTo>
                      <a:pt x="75" y="20"/>
                    </a:lnTo>
                    <a:lnTo>
                      <a:pt x="80" y="18"/>
                    </a:lnTo>
                    <a:lnTo>
                      <a:pt x="52" y="0"/>
                    </a:lnTo>
                    <a:lnTo>
                      <a:pt x="45" y="15"/>
                    </a:lnTo>
                    <a:lnTo>
                      <a:pt x="37" y="23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7" y="43"/>
                    </a:lnTo>
                    <a:lnTo>
                      <a:pt x="12" y="50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20" y="8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99">
                <a:extLst>
                  <a:ext uri="{FF2B5EF4-FFF2-40B4-BE49-F238E27FC236}">
                    <a16:creationId xmlns:a16="http://schemas.microsoft.com/office/drawing/2014/main" id="{8DD6C474-AFE6-4387-9DB9-64BDA1D43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102" y="1810537"/>
                <a:ext cx="36821" cy="35641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32" y="60"/>
                  </a:cxn>
                  <a:cxn ang="0">
                    <a:pos x="40" y="55"/>
                  </a:cxn>
                  <a:cxn ang="0">
                    <a:pos x="47" y="50"/>
                  </a:cxn>
                  <a:cxn ang="0">
                    <a:pos x="57" y="45"/>
                  </a:cxn>
                  <a:cxn ang="0">
                    <a:pos x="65" y="37"/>
                  </a:cxn>
                  <a:cxn ang="0">
                    <a:pos x="77" y="27"/>
                  </a:cxn>
                  <a:cxn ang="0">
                    <a:pos x="80" y="22"/>
                  </a:cxn>
                  <a:cxn ang="0">
                    <a:pos x="60" y="0"/>
                  </a:cxn>
                  <a:cxn ang="0">
                    <a:pos x="47" y="10"/>
                  </a:cxn>
                  <a:cxn ang="0">
                    <a:pos x="42" y="15"/>
                  </a:cxn>
                  <a:cxn ang="0">
                    <a:pos x="35" y="20"/>
                  </a:cxn>
                  <a:cxn ang="0">
                    <a:pos x="27" y="25"/>
                  </a:cxn>
                  <a:cxn ang="0">
                    <a:pos x="17" y="32"/>
                  </a:cxn>
                  <a:cxn ang="0">
                    <a:pos x="10" y="37"/>
                  </a:cxn>
                  <a:cxn ang="0">
                    <a:pos x="2" y="4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2" y="72"/>
                  </a:cxn>
                </a:cxnLst>
                <a:rect l="0" t="0" r="r" b="b"/>
                <a:pathLst>
                  <a:path w="80" h="72">
                    <a:moveTo>
                      <a:pt x="12" y="72"/>
                    </a:moveTo>
                    <a:lnTo>
                      <a:pt x="10" y="72"/>
                    </a:lnTo>
                    <a:lnTo>
                      <a:pt x="25" y="65"/>
                    </a:lnTo>
                    <a:lnTo>
                      <a:pt x="32" y="60"/>
                    </a:lnTo>
                    <a:lnTo>
                      <a:pt x="40" y="55"/>
                    </a:lnTo>
                    <a:lnTo>
                      <a:pt x="47" y="50"/>
                    </a:lnTo>
                    <a:lnTo>
                      <a:pt x="57" y="45"/>
                    </a:lnTo>
                    <a:lnTo>
                      <a:pt x="65" y="37"/>
                    </a:lnTo>
                    <a:lnTo>
                      <a:pt x="77" y="27"/>
                    </a:lnTo>
                    <a:lnTo>
                      <a:pt x="80" y="22"/>
                    </a:lnTo>
                    <a:lnTo>
                      <a:pt x="60" y="0"/>
                    </a:lnTo>
                    <a:lnTo>
                      <a:pt x="47" y="10"/>
                    </a:lnTo>
                    <a:lnTo>
                      <a:pt x="42" y="15"/>
                    </a:lnTo>
                    <a:lnTo>
                      <a:pt x="35" y="20"/>
                    </a:lnTo>
                    <a:lnTo>
                      <a:pt x="27" y="25"/>
                    </a:lnTo>
                    <a:lnTo>
                      <a:pt x="17" y="32"/>
                    </a:lnTo>
                    <a:lnTo>
                      <a:pt x="10" y="37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00">
                <a:extLst>
                  <a:ext uri="{FF2B5EF4-FFF2-40B4-BE49-F238E27FC236}">
                    <a16:creationId xmlns:a16="http://schemas.microsoft.com/office/drawing/2014/main" id="{339F5CA0-E4E9-41EF-8A4B-CA49A844A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883" y="1829545"/>
                <a:ext cx="36821" cy="30889"/>
              </a:xfrm>
              <a:custGeom>
                <a:avLst/>
                <a:gdLst/>
                <a:ahLst/>
                <a:cxnLst>
                  <a:cxn ang="0">
                    <a:pos x="2" y="65"/>
                  </a:cxn>
                  <a:cxn ang="0">
                    <a:pos x="2" y="65"/>
                  </a:cxn>
                  <a:cxn ang="0">
                    <a:pos x="15" y="60"/>
                  </a:cxn>
                  <a:cxn ang="0">
                    <a:pos x="25" y="55"/>
                  </a:cxn>
                  <a:cxn ang="0">
                    <a:pos x="35" y="53"/>
                  </a:cxn>
                  <a:cxn ang="0">
                    <a:pos x="42" y="50"/>
                  </a:cxn>
                  <a:cxn ang="0">
                    <a:pos x="50" y="45"/>
                  </a:cxn>
                  <a:cxn ang="0">
                    <a:pos x="60" y="40"/>
                  </a:cxn>
                  <a:cxn ang="0">
                    <a:pos x="75" y="30"/>
                  </a:cxn>
                  <a:cxn ang="0">
                    <a:pos x="77" y="30"/>
                  </a:cxn>
                  <a:cxn ang="0">
                    <a:pos x="65" y="0"/>
                  </a:cxn>
                  <a:cxn ang="0">
                    <a:pos x="50" y="8"/>
                  </a:cxn>
                  <a:cxn ang="0">
                    <a:pos x="50" y="10"/>
                  </a:cxn>
                  <a:cxn ang="0">
                    <a:pos x="40" y="13"/>
                  </a:cxn>
                  <a:cxn ang="0">
                    <a:pos x="32" y="18"/>
                  </a:cxn>
                  <a:cxn ang="0">
                    <a:pos x="22" y="20"/>
                  </a:cxn>
                  <a:cxn ang="0">
                    <a:pos x="15" y="25"/>
                  </a:cxn>
                  <a:cxn ang="0">
                    <a:pos x="7" y="25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65"/>
                  </a:cxn>
                </a:cxnLst>
                <a:rect l="0" t="0" r="r" b="b"/>
                <a:pathLst>
                  <a:path w="77" h="65">
                    <a:moveTo>
                      <a:pt x="2" y="65"/>
                    </a:moveTo>
                    <a:lnTo>
                      <a:pt x="2" y="65"/>
                    </a:lnTo>
                    <a:lnTo>
                      <a:pt x="15" y="60"/>
                    </a:lnTo>
                    <a:lnTo>
                      <a:pt x="25" y="55"/>
                    </a:lnTo>
                    <a:lnTo>
                      <a:pt x="35" y="53"/>
                    </a:lnTo>
                    <a:lnTo>
                      <a:pt x="42" y="50"/>
                    </a:lnTo>
                    <a:lnTo>
                      <a:pt x="50" y="45"/>
                    </a:lnTo>
                    <a:lnTo>
                      <a:pt x="60" y="40"/>
                    </a:lnTo>
                    <a:lnTo>
                      <a:pt x="75" y="30"/>
                    </a:lnTo>
                    <a:lnTo>
                      <a:pt x="77" y="30"/>
                    </a:lnTo>
                    <a:lnTo>
                      <a:pt x="65" y="0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0" y="13"/>
                    </a:lnTo>
                    <a:lnTo>
                      <a:pt x="32" y="18"/>
                    </a:lnTo>
                    <a:lnTo>
                      <a:pt x="22" y="20"/>
                    </a:lnTo>
                    <a:lnTo>
                      <a:pt x="15" y="25"/>
                    </a:lnTo>
                    <a:lnTo>
                      <a:pt x="7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6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01">
                <a:extLst>
                  <a:ext uri="{FF2B5EF4-FFF2-40B4-BE49-F238E27FC236}">
                    <a16:creationId xmlns:a16="http://schemas.microsoft.com/office/drawing/2014/main" id="{525E9864-E2A0-41C0-85C6-FAE9AF6E9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158" y="1843802"/>
                <a:ext cx="43725" cy="2376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5" y="50"/>
                  </a:cxn>
                  <a:cxn ang="0">
                    <a:pos x="25" y="50"/>
                  </a:cxn>
                  <a:cxn ang="0">
                    <a:pos x="35" y="47"/>
                  </a:cxn>
                  <a:cxn ang="0">
                    <a:pos x="47" y="47"/>
                  </a:cxn>
                  <a:cxn ang="0">
                    <a:pos x="62" y="45"/>
                  </a:cxn>
                  <a:cxn ang="0">
                    <a:pos x="72" y="42"/>
                  </a:cxn>
                  <a:cxn ang="0">
                    <a:pos x="82" y="40"/>
                  </a:cxn>
                  <a:cxn ang="0">
                    <a:pos x="92" y="37"/>
                  </a:cxn>
                  <a:cxn ang="0">
                    <a:pos x="90" y="0"/>
                  </a:cxn>
                  <a:cxn ang="0">
                    <a:pos x="80" y="2"/>
                  </a:cxn>
                  <a:cxn ang="0">
                    <a:pos x="70" y="7"/>
                  </a:cxn>
                  <a:cxn ang="0">
                    <a:pos x="60" y="7"/>
                  </a:cxn>
                  <a:cxn ang="0">
                    <a:pos x="52" y="10"/>
                  </a:cxn>
                  <a:cxn ang="0">
                    <a:pos x="42" y="12"/>
                  </a:cxn>
                  <a:cxn ang="0">
                    <a:pos x="30" y="12"/>
                  </a:cxn>
                  <a:cxn ang="0">
                    <a:pos x="17" y="12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0" y="50"/>
                  </a:cxn>
                </a:cxnLst>
                <a:rect l="0" t="0" r="r" b="b"/>
                <a:pathLst>
                  <a:path w="9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5" y="50"/>
                    </a:lnTo>
                    <a:lnTo>
                      <a:pt x="25" y="50"/>
                    </a:lnTo>
                    <a:lnTo>
                      <a:pt x="35" y="47"/>
                    </a:lnTo>
                    <a:lnTo>
                      <a:pt x="47" y="47"/>
                    </a:lnTo>
                    <a:lnTo>
                      <a:pt x="62" y="45"/>
                    </a:lnTo>
                    <a:lnTo>
                      <a:pt x="72" y="42"/>
                    </a:lnTo>
                    <a:lnTo>
                      <a:pt x="82" y="40"/>
                    </a:lnTo>
                    <a:lnTo>
                      <a:pt x="92" y="37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0" y="7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7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02">
                <a:extLst>
                  <a:ext uri="{FF2B5EF4-FFF2-40B4-BE49-F238E27FC236}">
                    <a16:creationId xmlns:a16="http://schemas.microsoft.com/office/drawing/2014/main" id="{94D203C0-BB19-4D89-9897-893C0DA75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337" y="1848554"/>
                <a:ext cx="41424" cy="19008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12" y="38"/>
                  </a:cxn>
                  <a:cxn ang="0">
                    <a:pos x="20" y="38"/>
                  </a:cxn>
                  <a:cxn ang="0">
                    <a:pos x="32" y="40"/>
                  </a:cxn>
                  <a:cxn ang="0">
                    <a:pos x="40" y="40"/>
                  </a:cxn>
                  <a:cxn ang="0">
                    <a:pos x="47" y="40"/>
                  </a:cxn>
                  <a:cxn ang="0">
                    <a:pos x="57" y="40"/>
                  </a:cxn>
                  <a:cxn ang="0">
                    <a:pos x="65" y="43"/>
                  </a:cxn>
                  <a:cxn ang="0">
                    <a:pos x="65" y="43"/>
                  </a:cxn>
                  <a:cxn ang="0">
                    <a:pos x="77" y="43"/>
                  </a:cxn>
                  <a:cxn ang="0">
                    <a:pos x="87" y="5"/>
                  </a:cxn>
                  <a:cxn ang="0">
                    <a:pos x="87" y="5"/>
                  </a:cxn>
                  <a:cxn ang="0">
                    <a:pos x="77" y="5"/>
                  </a:cxn>
                  <a:cxn ang="0">
                    <a:pos x="72" y="5"/>
                  </a:cxn>
                  <a:cxn ang="0">
                    <a:pos x="65" y="3"/>
                  </a:cxn>
                  <a:cxn ang="0">
                    <a:pos x="57" y="3"/>
                  </a:cxn>
                  <a:cxn ang="0">
                    <a:pos x="45" y="3"/>
                  </a:cxn>
                  <a:cxn ang="0">
                    <a:pos x="35" y="0"/>
                  </a:cxn>
                  <a:cxn ang="0">
                    <a:pos x="25" y="0"/>
                  </a:cxn>
                  <a:cxn ang="0">
                    <a:pos x="32" y="28"/>
                  </a:cxn>
                  <a:cxn ang="0">
                    <a:pos x="20" y="0"/>
                  </a:cxn>
                  <a:cxn ang="0">
                    <a:pos x="15" y="3"/>
                  </a:cxn>
                  <a:cxn ang="0">
                    <a:pos x="7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" y="10"/>
                  </a:cxn>
                </a:cxnLst>
                <a:rect l="0" t="0" r="r" b="b"/>
                <a:pathLst>
                  <a:path w="87" h="43">
                    <a:moveTo>
                      <a:pt x="2" y="10"/>
                    </a:moveTo>
                    <a:lnTo>
                      <a:pt x="12" y="38"/>
                    </a:lnTo>
                    <a:lnTo>
                      <a:pt x="20" y="38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47" y="40"/>
                    </a:lnTo>
                    <a:lnTo>
                      <a:pt x="57" y="40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77" y="43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77" y="5"/>
                    </a:lnTo>
                    <a:lnTo>
                      <a:pt x="72" y="5"/>
                    </a:lnTo>
                    <a:lnTo>
                      <a:pt x="65" y="3"/>
                    </a:lnTo>
                    <a:lnTo>
                      <a:pt x="57" y="3"/>
                    </a:lnTo>
                    <a:lnTo>
                      <a:pt x="45" y="3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32" y="28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03">
                <a:extLst>
                  <a:ext uri="{FF2B5EF4-FFF2-40B4-BE49-F238E27FC236}">
                    <a16:creationId xmlns:a16="http://schemas.microsoft.com/office/drawing/2014/main" id="{ABBB4821-4580-4D12-829F-D5465AEB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337" y="1810537"/>
                <a:ext cx="41424" cy="5227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53" y="10"/>
                  </a:cxn>
                  <a:cxn ang="0">
                    <a:pos x="0" y="87"/>
                  </a:cxn>
                  <a:cxn ang="0">
                    <a:pos x="30" y="105"/>
                  </a:cxn>
                  <a:cxn ang="0">
                    <a:pos x="82" y="27"/>
                  </a:cxn>
                  <a:cxn ang="0">
                    <a:pos x="60" y="40"/>
                  </a:cxn>
                  <a:cxn ang="0">
                    <a:pos x="82" y="25"/>
                  </a:cxn>
                  <a:cxn ang="0">
                    <a:pos x="85" y="17"/>
                  </a:cxn>
                  <a:cxn ang="0">
                    <a:pos x="85" y="10"/>
                  </a:cxn>
                  <a:cxn ang="0">
                    <a:pos x="82" y="5"/>
                  </a:cxn>
                  <a:cxn ang="0">
                    <a:pos x="78" y="2"/>
                  </a:cxn>
                  <a:cxn ang="0">
                    <a:pos x="73" y="0"/>
                  </a:cxn>
                  <a:cxn ang="0">
                    <a:pos x="65" y="2"/>
                  </a:cxn>
                  <a:cxn ang="0">
                    <a:pos x="58" y="5"/>
                  </a:cxn>
                  <a:cxn ang="0">
                    <a:pos x="53" y="12"/>
                  </a:cxn>
                  <a:cxn ang="0">
                    <a:pos x="75" y="0"/>
                  </a:cxn>
                </a:cxnLst>
                <a:rect l="0" t="0" r="r" b="b"/>
                <a:pathLst>
                  <a:path w="85" h="105">
                    <a:moveTo>
                      <a:pt x="75" y="0"/>
                    </a:moveTo>
                    <a:lnTo>
                      <a:pt x="53" y="10"/>
                    </a:lnTo>
                    <a:lnTo>
                      <a:pt x="0" y="87"/>
                    </a:lnTo>
                    <a:lnTo>
                      <a:pt x="30" y="105"/>
                    </a:lnTo>
                    <a:lnTo>
                      <a:pt x="82" y="27"/>
                    </a:lnTo>
                    <a:lnTo>
                      <a:pt x="60" y="40"/>
                    </a:lnTo>
                    <a:lnTo>
                      <a:pt x="82" y="25"/>
                    </a:lnTo>
                    <a:lnTo>
                      <a:pt x="85" y="17"/>
                    </a:lnTo>
                    <a:lnTo>
                      <a:pt x="85" y="10"/>
                    </a:lnTo>
                    <a:lnTo>
                      <a:pt x="82" y="5"/>
                    </a:lnTo>
                    <a:lnTo>
                      <a:pt x="78" y="2"/>
                    </a:lnTo>
                    <a:lnTo>
                      <a:pt x="73" y="0"/>
                    </a:lnTo>
                    <a:lnTo>
                      <a:pt x="65" y="2"/>
                    </a:lnTo>
                    <a:lnTo>
                      <a:pt x="58" y="5"/>
                    </a:lnTo>
                    <a:lnTo>
                      <a:pt x="53" y="1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04">
                <a:extLst>
                  <a:ext uri="{FF2B5EF4-FFF2-40B4-BE49-F238E27FC236}">
                    <a16:creationId xmlns:a16="http://schemas.microsoft.com/office/drawing/2014/main" id="{8F8B4246-C619-4242-A044-4BA1F77FF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254" y="1810537"/>
                <a:ext cx="64438" cy="21385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32" y="10"/>
                  </a:cxn>
                  <a:cxn ang="0">
                    <a:pos x="125" y="10"/>
                  </a:cxn>
                  <a:cxn ang="0">
                    <a:pos x="117" y="10"/>
                  </a:cxn>
                  <a:cxn ang="0">
                    <a:pos x="102" y="7"/>
                  </a:cxn>
                  <a:cxn ang="0">
                    <a:pos x="87" y="7"/>
                  </a:cxn>
                  <a:cxn ang="0">
                    <a:pos x="72" y="7"/>
                  </a:cxn>
                  <a:cxn ang="0">
                    <a:pos x="55" y="5"/>
                  </a:cxn>
                  <a:cxn ang="0">
                    <a:pos x="35" y="5"/>
                  </a:cxn>
                  <a:cxn ang="0">
                    <a:pos x="15" y="0"/>
                  </a:cxn>
                  <a:cxn ang="0">
                    <a:pos x="0" y="40"/>
                  </a:cxn>
                  <a:cxn ang="0">
                    <a:pos x="20" y="40"/>
                  </a:cxn>
                  <a:cxn ang="0">
                    <a:pos x="40" y="45"/>
                  </a:cxn>
                  <a:cxn ang="0">
                    <a:pos x="57" y="45"/>
                  </a:cxn>
                  <a:cxn ang="0">
                    <a:pos x="75" y="47"/>
                  </a:cxn>
                  <a:cxn ang="0">
                    <a:pos x="87" y="47"/>
                  </a:cxn>
                  <a:cxn ang="0">
                    <a:pos x="100" y="47"/>
                  </a:cxn>
                  <a:cxn ang="0">
                    <a:pos x="112" y="47"/>
                  </a:cxn>
                  <a:cxn ang="0">
                    <a:pos x="122" y="47"/>
                  </a:cxn>
                  <a:cxn ang="0">
                    <a:pos x="122" y="47"/>
                  </a:cxn>
                  <a:cxn ang="0">
                    <a:pos x="132" y="10"/>
                  </a:cxn>
                </a:cxnLst>
                <a:rect l="0" t="0" r="r" b="b"/>
                <a:pathLst>
                  <a:path w="132" h="47">
                    <a:moveTo>
                      <a:pt x="132" y="10"/>
                    </a:moveTo>
                    <a:lnTo>
                      <a:pt x="132" y="10"/>
                    </a:lnTo>
                    <a:lnTo>
                      <a:pt x="125" y="10"/>
                    </a:lnTo>
                    <a:lnTo>
                      <a:pt x="117" y="10"/>
                    </a:lnTo>
                    <a:lnTo>
                      <a:pt x="102" y="7"/>
                    </a:lnTo>
                    <a:lnTo>
                      <a:pt x="87" y="7"/>
                    </a:lnTo>
                    <a:lnTo>
                      <a:pt x="72" y="7"/>
                    </a:lnTo>
                    <a:lnTo>
                      <a:pt x="55" y="5"/>
                    </a:lnTo>
                    <a:lnTo>
                      <a:pt x="35" y="5"/>
                    </a:lnTo>
                    <a:lnTo>
                      <a:pt x="15" y="0"/>
                    </a:lnTo>
                    <a:lnTo>
                      <a:pt x="0" y="40"/>
                    </a:lnTo>
                    <a:lnTo>
                      <a:pt x="20" y="40"/>
                    </a:lnTo>
                    <a:lnTo>
                      <a:pt x="40" y="45"/>
                    </a:lnTo>
                    <a:lnTo>
                      <a:pt x="57" y="45"/>
                    </a:lnTo>
                    <a:lnTo>
                      <a:pt x="75" y="47"/>
                    </a:lnTo>
                    <a:lnTo>
                      <a:pt x="87" y="47"/>
                    </a:lnTo>
                    <a:lnTo>
                      <a:pt x="100" y="47"/>
                    </a:lnTo>
                    <a:lnTo>
                      <a:pt x="112" y="47"/>
                    </a:lnTo>
                    <a:lnTo>
                      <a:pt x="122" y="47"/>
                    </a:lnTo>
                    <a:lnTo>
                      <a:pt x="122" y="47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05">
                <a:extLst>
                  <a:ext uri="{FF2B5EF4-FFF2-40B4-BE49-F238E27FC236}">
                    <a16:creationId xmlns:a16="http://schemas.microsoft.com/office/drawing/2014/main" id="{0CDFCD5E-E1BD-4318-903E-1F1CCA33A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788" y="1810537"/>
                <a:ext cx="43725" cy="21385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5" y="0"/>
                  </a:cxn>
                  <a:cxn ang="0">
                    <a:pos x="63" y="3"/>
                  </a:cxn>
                  <a:cxn ang="0">
                    <a:pos x="55" y="5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38" y="10"/>
                  </a:cxn>
                  <a:cxn ang="0">
                    <a:pos x="28" y="10"/>
                  </a:cxn>
                  <a:cxn ang="0">
                    <a:pos x="18" y="13"/>
                  </a:cxn>
                  <a:cxn ang="0">
                    <a:pos x="10" y="13"/>
                  </a:cxn>
                  <a:cxn ang="0">
                    <a:pos x="0" y="50"/>
                  </a:cxn>
                  <a:cxn ang="0">
                    <a:pos x="13" y="50"/>
                  </a:cxn>
                  <a:cxn ang="0">
                    <a:pos x="25" y="50"/>
                  </a:cxn>
                  <a:cxn ang="0">
                    <a:pos x="33" y="48"/>
                  </a:cxn>
                  <a:cxn ang="0">
                    <a:pos x="43" y="45"/>
                  </a:cxn>
                  <a:cxn ang="0">
                    <a:pos x="58" y="40"/>
                  </a:cxn>
                  <a:cxn ang="0">
                    <a:pos x="65" y="38"/>
                  </a:cxn>
                  <a:cxn ang="0">
                    <a:pos x="73" y="35"/>
                  </a:cxn>
                  <a:cxn ang="0">
                    <a:pos x="83" y="28"/>
                  </a:cxn>
                  <a:cxn ang="0">
                    <a:pos x="88" y="25"/>
                  </a:cxn>
                  <a:cxn ang="0">
                    <a:pos x="63" y="3"/>
                  </a:cxn>
                </a:cxnLst>
                <a:rect l="0" t="0" r="r" b="b"/>
                <a:pathLst>
                  <a:path w="88" h="50">
                    <a:moveTo>
                      <a:pt x="63" y="3"/>
                    </a:moveTo>
                    <a:lnTo>
                      <a:pt x="65" y="0"/>
                    </a:lnTo>
                    <a:lnTo>
                      <a:pt x="63" y="3"/>
                    </a:lnTo>
                    <a:lnTo>
                      <a:pt x="55" y="5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38" y="10"/>
                    </a:lnTo>
                    <a:lnTo>
                      <a:pt x="28" y="10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25" y="50"/>
                    </a:lnTo>
                    <a:lnTo>
                      <a:pt x="33" y="48"/>
                    </a:lnTo>
                    <a:lnTo>
                      <a:pt x="43" y="45"/>
                    </a:lnTo>
                    <a:lnTo>
                      <a:pt x="58" y="40"/>
                    </a:lnTo>
                    <a:lnTo>
                      <a:pt x="65" y="38"/>
                    </a:lnTo>
                    <a:lnTo>
                      <a:pt x="73" y="35"/>
                    </a:lnTo>
                    <a:lnTo>
                      <a:pt x="83" y="28"/>
                    </a:lnTo>
                    <a:lnTo>
                      <a:pt x="88" y="25"/>
                    </a:lnTo>
                    <a:lnTo>
                      <a:pt x="63" y="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06">
                <a:extLst>
                  <a:ext uri="{FF2B5EF4-FFF2-40B4-BE49-F238E27FC236}">
                    <a16:creationId xmlns:a16="http://schemas.microsoft.com/office/drawing/2014/main" id="{ED0F10B6-1FDD-4FDF-AF1F-914D181ED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007" y="1789154"/>
                <a:ext cx="29917" cy="3326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5" y="12"/>
                  </a:cxn>
                  <a:cxn ang="0">
                    <a:pos x="20" y="22"/>
                  </a:cxn>
                  <a:cxn ang="0">
                    <a:pos x="17" y="32"/>
                  </a:cxn>
                  <a:cxn ang="0">
                    <a:pos x="12" y="37"/>
                  </a:cxn>
                  <a:cxn ang="0">
                    <a:pos x="12" y="37"/>
                  </a:cxn>
                  <a:cxn ang="0">
                    <a:pos x="5" y="47"/>
                  </a:cxn>
                  <a:cxn ang="0">
                    <a:pos x="0" y="52"/>
                  </a:cxn>
                  <a:cxn ang="0">
                    <a:pos x="0" y="50"/>
                  </a:cxn>
                  <a:cxn ang="0">
                    <a:pos x="25" y="72"/>
                  </a:cxn>
                  <a:cxn ang="0">
                    <a:pos x="32" y="60"/>
                  </a:cxn>
                  <a:cxn ang="0">
                    <a:pos x="37" y="55"/>
                  </a:cxn>
                  <a:cxn ang="0">
                    <a:pos x="42" y="50"/>
                  </a:cxn>
                  <a:cxn ang="0">
                    <a:pos x="47" y="35"/>
                  </a:cxn>
                  <a:cxn ang="0">
                    <a:pos x="52" y="27"/>
                  </a:cxn>
                  <a:cxn ang="0">
                    <a:pos x="57" y="20"/>
                  </a:cxn>
                  <a:cxn ang="0">
                    <a:pos x="62" y="10"/>
                  </a:cxn>
                  <a:cxn ang="0">
                    <a:pos x="62" y="2"/>
                  </a:cxn>
                  <a:cxn ang="0">
                    <a:pos x="62" y="2"/>
                  </a:cxn>
                  <a:cxn ang="0">
                    <a:pos x="30" y="0"/>
                  </a:cxn>
                </a:cxnLst>
                <a:rect l="0" t="0" r="r" b="b"/>
                <a:pathLst>
                  <a:path w="62" h="72">
                    <a:moveTo>
                      <a:pt x="30" y="0"/>
                    </a:moveTo>
                    <a:lnTo>
                      <a:pt x="30" y="0"/>
                    </a:lnTo>
                    <a:lnTo>
                      <a:pt x="25" y="12"/>
                    </a:lnTo>
                    <a:lnTo>
                      <a:pt x="20" y="22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5" y="47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5" y="72"/>
                    </a:lnTo>
                    <a:lnTo>
                      <a:pt x="32" y="60"/>
                    </a:lnTo>
                    <a:lnTo>
                      <a:pt x="37" y="55"/>
                    </a:lnTo>
                    <a:lnTo>
                      <a:pt x="42" y="50"/>
                    </a:lnTo>
                    <a:lnTo>
                      <a:pt x="47" y="35"/>
                    </a:lnTo>
                    <a:lnTo>
                      <a:pt x="52" y="27"/>
                    </a:lnTo>
                    <a:lnTo>
                      <a:pt x="57" y="20"/>
                    </a:lnTo>
                    <a:lnTo>
                      <a:pt x="62" y="1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07">
                <a:extLst>
                  <a:ext uri="{FF2B5EF4-FFF2-40B4-BE49-F238E27FC236}">
                    <a16:creationId xmlns:a16="http://schemas.microsoft.com/office/drawing/2014/main" id="{485C05D9-172D-4A6B-9F51-6584DFB9C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815" y="1708369"/>
                <a:ext cx="34519" cy="80785"/>
              </a:xfrm>
              <a:custGeom>
                <a:avLst/>
                <a:gdLst/>
                <a:ahLst/>
                <a:cxnLst>
                  <a:cxn ang="0">
                    <a:pos x="60" y="35"/>
                  </a:cxn>
                  <a:cxn ang="0">
                    <a:pos x="37" y="20"/>
                  </a:cxn>
                  <a:cxn ang="0">
                    <a:pos x="30" y="47"/>
                  </a:cxn>
                  <a:cxn ang="0">
                    <a:pos x="25" y="67"/>
                  </a:cxn>
                  <a:cxn ang="0">
                    <a:pos x="20" y="90"/>
                  </a:cxn>
                  <a:cxn ang="0">
                    <a:pos x="15" y="110"/>
                  </a:cxn>
                  <a:cxn ang="0">
                    <a:pos x="10" y="127"/>
                  </a:cxn>
                  <a:cxn ang="0">
                    <a:pos x="5" y="142"/>
                  </a:cxn>
                  <a:cxn ang="0">
                    <a:pos x="2" y="155"/>
                  </a:cxn>
                  <a:cxn ang="0">
                    <a:pos x="0" y="165"/>
                  </a:cxn>
                  <a:cxn ang="0">
                    <a:pos x="32" y="167"/>
                  </a:cxn>
                  <a:cxn ang="0">
                    <a:pos x="37" y="152"/>
                  </a:cxn>
                  <a:cxn ang="0">
                    <a:pos x="42" y="137"/>
                  </a:cxn>
                  <a:cxn ang="0">
                    <a:pos x="47" y="122"/>
                  </a:cxn>
                  <a:cxn ang="0">
                    <a:pos x="50" y="105"/>
                  </a:cxn>
                  <a:cxn ang="0">
                    <a:pos x="55" y="85"/>
                  </a:cxn>
                  <a:cxn ang="0">
                    <a:pos x="60" y="65"/>
                  </a:cxn>
                  <a:cxn ang="0">
                    <a:pos x="67" y="42"/>
                  </a:cxn>
                  <a:cxn ang="0">
                    <a:pos x="72" y="20"/>
                  </a:cxn>
                  <a:cxn ang="0">
                    <a:pos x="50" y="2"/>
                  </a:cxn>
                  <a:cxn ang="0">
                    <a:pos x="72" y="17"/>
                  </a:cxn>
                  <a:cxn ang="0">
                    <a:pos x="72" y="10"/>
                  </a:cxn>
                  <a:cxn ang="0">
                    <a:pos x="67" y="5"/>
                  </a:cxn>
                  <a:cxn ang="0">
                    <a:pos x="62" y="2"/>
                  </a:cxn>
                  <a:cxn ang="0">
                    <a:pos x="57" y="0"/>
                  </a:cxn>
                  <a:cxn ang="0">
                    <a:pos x="50" y="2"/>
                  </a:cxn>
                  <a:cxn ang="0">
                    <a:pos x="45" y="5"/>
                  </a:cxn>
                  <a:cxn ang="0">
                    <a:pos x="37" y="12"/>
                  </a:cxn>
                  <a:cxn ang="0">
                    <a:pos x="37" y="20"/>
                  </a:cxn>
                  <a:cxn ang="0">
                    <a:pos x="60" y="35"/>
                  </a:cxn>
                </a:cxnLst>
                <a:rect l="0" t="0" r="r" b="b"/>
                <a:pathLst>
                  <a:path w="72" h="167">
                    <a:moveTo>
                      <a:pt x="60" y="35"/>
                    </a:moveTo>
                    <a:lnTo>
                      <a:pt x="37" y="20"/>
                    </a:lnTo>
                    <a:lnTo>
                      <a:pt x="30" y="47"/>
                    </a:lnTo>
                    <a:lnTo>
                      <a:pt x="25" y="67"/>
                    </a:lnTo>
                    <a:lnTo>
                      <a:pt x="20" y="90"/>
                    </a:lnTo>
                    <a:lnTo>
                      <a:pt x="15" y="110"/>
                    </a:lnTo>
                    <a:lnTo>
                      <a:pt x="10" y="127"/>
                    </a:lnTo>
                    <a:lnTo>
                      <a:pt x="5" y="142"/>
                    </a:lnTo>
                    <a:lnTo>
                      <a:pt x="2" y="155"/>
                    </a:lnTo>
                    <a:lnTo>
                      <a:pt x="0" y="165"/>
                    </a:lnTo>
                    <a:lnTo>
                      <a:pt x="32" y="167"/>
                    </a:lnTo>
                    <a:lnTo>
                      <a:pt x="37" y="152"/>
                    </a:lnTo>
                    <a:lnTo>
                      <a:pt x="42" y="137"/>
                    </a:lnTo>
                    <a:lnTo>
                      <a:pt x="47" y="122"/>
                    </a:lnTo>
                    <a:lnTo>
                      <a:pt x="50" y="105"/>
                    </a:lnTo>
                    <a:lnTo>
                      <a:pt x="55" y="85"/>
                    </a:lnTo>
                    <a:lnTo>
                      <a:pt x="60" y="65"/>
                    </a:lnTo>
                    <a:lnTo>
                      <a:pt x="67" y="42"/>
                    </a:lnTo>
                    <a:lnTo>
                      <a:pt x="72" y="20"/>
                    </a:lnTo>
                    <a:lnTo>
                      <a:pt x="50" y="2"/>
                    </a:lnTo>
                    <a:lnTo>
                      <a:pt x="72" y="17"/>
                    </a:lnTo>
                    <a:lnTo>
                      <a:pt x="72" y="10"/>
                    </a:lnTo>
                    <a:lnTo>
                      <a:pt x="67" y="5"/>
                    </a:lnTo>
                    <a:lnTo>
                      <a:pt x="62" y="2"/>
                    </a:lnTo>
                    <a:lnTo>
                      <a:pt x="57" y="0"/>
                    </a:lnTo>
                    <a:lnTo>
                      <a:pt x="50" y="2"/>
                    </a:lnTo>
                    <a:lnTo>
                      <a:pt x="45" y="5"/>
                    </a:lnTo>
                    <a:lnTo>
                      <a:pt x="37" y="12"/>
                    </a:lnTo>
                    <a:lnTo>
                      <a:pt x="37" y="20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08">
                <a:extLst>
                  <a:ext uri="{FF2B5EF4-FFF2-40B4-BE49-F238E27FC236}">
                    <a16:creationId xmlns:a16="http://schemas.microsoft.com/office/drawing/2014/main" id="{2200ED2F-3492-4C18-B3EB-93EDD6201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569" y="1710744"/>
                <a:ext cx="105862" cy="4514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95"/>
                  </a:cxn>
                  <a:cxn ang="0">
                    <a:pos x="10" y="95"/>
                  </a:cxn>
                  <a:cxn ang="0">
                    <a:pos x="22" y="95"/>
                  </a:cxn>
                  <a:cxn ang="0">
                    <a:pos x="37" y="95"/>
                  </a:cxn>
                  <a:cxn ang="0">
                    <a:pos x="50" y="93"/>
                  </a:cxn>
                  <a:cxn ang="0">
                    <a:pos x="65" y="90"/>
                  </a:cxn>
                  <a:cxn ang="0">
                    <a:pos x="80" y="88"/>
                  </a:cxn>
                  <a:cxn ang="0">
                    <a:pos x="92" y="83"/>
                  </a:cxn>
                  <a:cxn ang="0">
                    <a:pos x="107" y="80"/>
                  </a:cxn>
                  <a:cxn ang="0">
                    <a:pos x="120" y="78"/>
                  </a:cxn>
                  <a:cxn ang="0">
                    <a:pos x="135" y="73"/>
                  </a:cxn>
                  <a:cxn ang="0">
                    <a:pos x="150" y="65"/>
                  </a:cxn>
                  <a:cxn ang="0">
                    <a:pos x="162" y="60"/>
                  </a:cxn>
                  <a:cxn ang="0">
                    <a:pos x="177" y="55"/>
                  </a:cxn>
                  <a:cxn ang="0">
                    <a:pos x="192" y="48"/>
                  </a:cxn>
                  <a:cxn ang="0">
                    <a:pos x="207" y="40"/>
                  </a:cxn>
                  <a:cxn ang="0">
                    <a:pos x="220" y="33"/>
                  </a:cxn>
                  <a:cxn ang="0">
                    <a:pos x="210" y="0"/>
                  </a:cxn>
                  <a:cxn ang="0">
                    <a:pos x="195" y="10"/>
                  </a:cxn>
                  <a:cxn ang="0">
                    <a:pos x="180" y="15"/>
                  </a:cxn>
                  <a:cxn ang="0">
                    <a:pos x="165" y="25"/>
                  </a:cxn>
                  <a:cxn ang="0">
                    <a:pos x="155" y="28"/>
                  </a:cxn>
                  <a:cxn ang="0">
                    <a:pos x="140" y="33"/>
                  </a:cxn>
                  <a:cxn ang="0">
                    <a:pos x="127" y="40"/>
                  </a:cxn>
                  <a:cxn ang="0">
                    <a:pos x="115" y="43"/>
                  </a:cxn>
                  <a:cxn ang="0">
                    <a:pos x="102" y="45"/>
                  </a:cxn>
                  <a:cxn ang="0">
                    <a:pos x="90" y="48"/>
                  </a:cxn>
                  <a:cxn ang="0">
                    <a:pos x="80" y="50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2" y="58"/>
                  </a:cxn>
                  <a:cxn ang="0">
                    <a:pos x="32" y="58"/>
                  </a:cxn>
                  <a:cxn ang="0">
                    <a:pos x="22" y="58"/>
                  </a:cxn>
                  <a:cxn ang="0">
                    <a:pos x="10" y="58"/>
                  </a:cxn>
                  <a:cxn ang="0">
                    <a:pos x="10" y="58"/>
                  </a:cxn>
                  <a:cxn ang="0">
                    <a:pos x="0" y="95"/>
                  </a:cxn>
                </a:cxnLst>
                <a:rect l="0" t="0" r="r" b="b"/>
                <a:pathLst>
                  <a:path w="220" h="95">
                    <a:moveTo>
                      <a:pt x="0" y="95"/>
                    </a:moveTo>
                    <a:lnTo>
                      <a:pt x="0" y="95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7" y="95"/>
                    </a:lnTo>
                    <a:lnTo>
                      <a:pt x="50" y="93"/>
                    </a:lnTo>
                    <a:lnTo>
                      <a:pt x="65" y="90"/>
                    </a:lnTo>
                    <a:lnTo>
                      <a:pt x="80" y="88"/>
                    </a:lnTo>
                    <a:lnTo>
                      <a:pt x="92" y="83"/>
                    </a:lnTo>
                    <a:lnTo>
                      <a:pt x="107" y="80"/>
                    </a:lnTo>
                    <a:lnTo>
                      <a:pt x="120" y="78"/>
                    </a:lnTo>
                    <a:lnTo>
                      <a:pt x="135" y="73"/>
                    </a:lnTo>
                    <a:lnTo>
                      <a:pt x="150" y="65"/>
                    </a:lnTo>
                    <a:lnTo>
                      <a:pt x="162" y="60"/>
                    </a:lnTo>
                    <a:lnTo>
                      <a:pt x="177" y="55"/>
                    </a:lnTo>
                    <a:lnTo>
                      <a:pt x="192" y="48"/>
                    </a:lnTo>
                    <a:lnTo>
                      <a:pt x="207" y="40"/>
                    </a:lnTo>
                    <a:lnTo>
                      <a:pt x="220" y="33"/>
                    </a:lnTo>
                    <a:lnTo>
                      <a:pt x="210" y="0"/>
                    </a:lnTo>
                    <a:lnTo>
                      <a:pt x="195" y="10"/>
                    </a:lnTo>
                    <a:lnTo>
                      <a:pt x="180" y="15"/>
                    </a:lnTo>
                    <a:lnTo>
                      <a:pt x="165" y="25"/>
                    </a:lnTo>
                    <a:lnTo>
                      <a:pt x="155" y="28"/>
                    </a:lnTo>
                    <a:lnTo>
                      <a:pt x="140" y="33"/>
                    </a:lnTo>
                    <a:lnTo>
                      <a:pt x="127" y="40"/>
                    </a:lnTo>
                    <a:lnTo>
                      <a:pt x="115" y="43"/>
                    </a:lnTo>
                    <a:lnTo>
                      <a:pt x="102" y="45"/>
                    </a:lnTo>
                    <a:lnTo>
                      <a:pt x="90" y="48"/>
                    </a:lnTo>
                    <a:lnTo>
                      <a:pt x="80" y="50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2" y="58"/>
                    </a:lnTo>
                    <a:lnTo>
                      <a:pt x="32" y="58"/>
                    </a:lnTo>
                    <a:lnTo>
                      <a:pt x="22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309">
                <a:extLst>
                  <a:ext uri="{FF2B5EF4-FFF2-40B4-BE49-F238E27FC236}">
                    <a16:creationId xmlns:a16="http://schemas.microsoft.com/office/drawing/2014/main" id="{E4357F07-ED58-4712-BEA8-5BE2A8742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34" y="1722625"/>
                <a:ext cx="64438" cy="3326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32"/>
                  </a:cxn>
                  <a:cxn ang="0">
                    <a:pos x="12" y="40"/>
                  </a:cxn>
                  <a:cxn ang="0">
                    <a:pos x="27" y="50"/>
                  </a:cxn>
                  <a:cxn ang="0">
                    <a:pos x="40" y="55"/>
                  </a:cxn>
                  <a:cxn ang="0">
                    <a:pos x="55" y="60"/>
                  </a:cxn>
                  <a:cxn ang="0">
                    <a:pos x="72" y="67"/>
                  </a:cxn>
                  <a:cxn ang="0">
                    <a:pos x="90" y="70"/>
                  </a:cxn>
                  <a:cxn ang="0">
                    <a:pos x="107" y="72"/>
                  </a:cxn>
                  <a:cxn ang="0">
                    <a:pos x="127" y="72"/>
                  </a:cxn>
                  <a:cxn ang="0">
                    <a:pos x="137" y="35"/>
                  </a:cxn>
                  <a:cxn ang="0">
                    <a:pos x="119" y="35"/>
                  </a:cxn>
                  <a:cxn ang="0">
                    <a:pos x="104" y="32"/>
                  </a:cxn>
                  <a:cxn ang="0">
                    <a:pos x="90" y="30"/>
                  </a:cxn>
                  <a:cxn ang="0">
                    <a:pos x="77" y="25"/>
                  </a:cxn>
                  <a:cxn ang="0">
                    <a:pos x="65" y="20"/>
                  </a:cxn>
                  <a:cxn ang="0">
                    <a:pos x="52" y="12"/>
                  </a:cxn>
                  <a:cxn ang="0">
                    <a:pos x="40" y="7"/>
                  </a:cxn>
                  <a:cxn ang="0">
                    <a:pos x="30" y="0"/>
                  </a:cxn>
                  <a:cxn ang="0">
                    <a:pos x="30" y="2"/>
                  </a:cxn>
                  <a:cxn ang="0">
                    <a:pos x="0" y="30"/>
                  </a:cxn>
                </a:cxnLst>
                <a:rect l="0" t="0" r="r" b="b"/>
                <a:pathLst>
                  <a:path w="137" h="72">
                    <a:moveTo>
                      <a:pt x="0" y="30"/>
                    </a:moveTo>
                    <a:lnTo>
                      <a:pt x="2" y="32"/>
                    </a:lnTo>
                    <a:lnTo>
                      <a:pt x="12" y="40"/>
                    </a:lnTo>
                    <a:lnTo>
                      <a:pt x="27" y="50"/>
                    </a:lnTo>
                    <a:lnTo>
                      <a:pt x="40" y="55"/>
                    </a:lnTo>
                    <a:lnTo>
                      <a:pt x="55" y="60"/>
                    </a:lnTo>
                    <a:lnTo>
                      <a:pt x="72" y="67"/>
                    </a:lnTo>
                    <a:lnTo>
                      <a:pt x="90" y="70"/>
                    </a:lnTo>
                    <a:lnTo>
                      <a:pt x="107" y="72"/>
                    </a:lnTo>
                    <a:lnTo>
                      <a:pt x="127" y="72"/>
                    </a:lnTo>
                    <a:lnTo>
                      <a:pt x="137" y="35"/>
                    </a:lnTo>
                    <a:lnTo>
                      <a:pt x="119" y="35"/>
                    </a:lnTo>
                    <a:lnTo>
                      <a:pt x="104" y="32"/>
                    </a:lnTo>
                    <a:lnTo>
                      <a:pt x="90" y="30"/>
                    </a:lnTo>
                    <a:lnTo>
                      <a:pt x="77" y="25"/>
                    </a:lnTo>
                    <a:lnTo>
                      <a:pt x="65" y="20"/>
                    </a:lnTo>
                    <a:lnTo>
                      <a:pt x="52" y="12"/>
                    </a:lnTo>
                    <a:lnTo>
                      <a:pt x="40" y="7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310">
                <a:extLst>
                  <a:ext uri="{FF2B5EF4-FFF2-40B4-BE49-F238E27FC236}">
                    <a16:creationId xmlns:a16="http://schemas.microsoft.com/office/drawing/2014/main" id="{2BA1092A-5349-4527-83CF-41ABB486B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021" y="1663223"/>
                <a:ext cx="34521" cy="7128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33"/>
                  </a:cxn>
                  <a:cxn ang="0">
                    <a:pos x="3" y="53"/>
                  </a:cxn>
                  <a:cxn ang="0">
                    <a:pos x="8" y="75"/>
                  </a:cxn>
                  <a:cxn ang="0">
                    <a:pos x="10" y="93"/>
                  </a:cxn>
                  <a:cxn ang="0">
                    <a:pos x="18" y="108"/>
                  </a:cxn>
                  <a:cxn ang="0">
                    <a:pos x="25" y="128"/>
                  </a:cxn>
                  <a:cxn ang="0">
                    <a:pos x="33" y="140"/>
                  </a:cxn>
                  <a:cxn ang="0">
                    <a:pos x="43" y="153"/>
                  </a:cxn>
                  <a:cxn ang="0">
                    <a:pos x="73" y="125"/>
                  </a:cxn>
                  <a:cxn ang="0">
                    <a:pos x="65" y="115"/>
                  </a:cxn>
                  <a:cxn ang="0">
                    <a:pos x="58" y="100"/>
                  </a:cxn>
                  <a:cxn ang="0">
                    <a:pos x="53" y="90"/>
                  </a:cxn>
                  <a:cxn ang="0">
                    <a:pos x="48" y="73"/>
                  </a:cxn>
                  <a:cxn ang="0">
                    <a:pos x="40" y="58"/>
                  </a:cxn>
                  <a:cxn ang="0">
                    <a:pos x="40" y="40"/>
                  </a:cxn>
                  <a:cxn ang="0">
                    <a:pos x="38" y="2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10"/>
                  </a:cxn>
                </a:cxnLst>
                <a:rect l="0" t="0" r="r" b="b"/>
                <a:pathLst>
                  <a:path w="73" h="153">
                    <a:moveTo>
                      <a:pt x="0" y="10"/>
                    </a:moveTo>
                    <a:lnTo>
                      <a:pt x="0" y="10"/>
                    </a:lnTo>
                    <a:lnTo>
                      <a:pt x="3" y="33"/>
                    </a:lnTo>
                    <a:lnTo>
                      <a:pt x="3" y="53"/>
                    </a:lnTo>
                    <a:lnTo>
                      <a:pt x="8" y="75"/>
                    </a:lnTo>
                    <a:lnTo>
                      <a:pt x="10" y="93"/>
                    </a:lnTo>
                    <a:lnTo>
                      <a:pt x="18" y="108"/>
                    </a:lnTo>
                    <a:lnTo>
                      <a:pt x="25" y="128"/>
                    </a:lnTo>
                    <a:lnTo>
                      <a:pt x="33" y="140"/>
                    </a:lnTo>
                    <a:lnTo>
                      <a:pt x="43" y="153"/>
                    </a:lnTo>
                    <a:lnTo>
                      <a:pt x="73" y="125"/>
                    </a:lnTo>
                    <a:lnTo>
                      <a:pt x="65" y="115"/>
                    </a:lnTo>
                    <a:lnTo>
                      <a:pt x="58" y="100"/>
                    </a:lnTo>
                    <a:lnTo>
                      <a:pt x="53" y="90"/>
                    </a:lnTo>
                    <a:lnTo>
                      <a:pt x="48" y="73"/>
                    </a:lnTo>
                    <a:lnTo>
                      <a:pt x="40" y="58"/>
                    </a:lnTo>
                    <a:lnTo>
                      <a:pt x="40" y="40"/>
                    </a:lnTo>
                    <a:lnTo>
                      <a:pt x="38" y="2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311">
                <a:extLst>
                  <a:ext uri="{FF2B5EF4-FFF2-40B4-BE49-F238E27FC236}">
                    <a16:creationId xmlns:a16="http://schemas.microsoft.com/office/drawing/2014/main" id="{3DB3DC52-78F7-47BC-8143-4D9126D2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021" y="1565807"/>
                <a:ext cx="36821" cy="10454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8" y="0"/>
                  </a:cxn>
                  <a:cxn ang="0">
                    <a:pos x="35" y="25"/>
                  </a:cxn>
                  <a:cxn ang="0">
                    <a:pos x="25" y="55"/>
                  </a:cxn>
                  <a:cxn ang="0">
                    <a:pos x="18" y="80"/>
                  </a:cxn>
                  <a:cxn ang="0">
                    <a:pos x="10" y="107"/>
                  </a:cxn>
                  <a:cxn ang="0">
                    <a:pos x="5" y="134"/>
                  </a:cxn>
                  <a:cxn ang="0">
                    <a:pos x="3" y="164"/>
                  </a:cxn>
                  <a:cxn ang="0">
                    <a:pos x="3" y="189"/>
                  </a:cxn>
                  <a:cxn ang="0">
                    <a:pos x="0" y="219"/>
                  </a:cxn>
                  <a:cxn ang="0">
                    <a:pos x="38" y="209"/>
                  </a:cxn>
                  <a:cxn ang="0">
                    <a:pos x="38" y="182"/>
                  </a:cxn>
                  <a:cxn ang="0">
                    <a:pos x="40" y="154"/>
                  </a:cxn>
                  <a:cxn ang="0">
                    <a:pos x="43" y="127"/>
                  </a:cxn>
                  <a:cxn ang="0">
                    <a:pos x="48" y="102"/>
                  </a:cxn>
                  <a:cxn ang="0">
                    <a:pos x="53" y="77"/>
                  </a:cxn>
                  <a:cxn ang="0">
                    <a:pos x="60" y="50"/>
                  </a:cxn>
                  <a:cxn ang="0">
                    <a:pos x="68" y="30"/>
                  </a:cxn>
                  <a:cxn ang="0">
                    <a:pos x="78" y="7"/>
                  </a:cxn>
                  <a:cxn ang="0">
                    <a:pos x="78" y="7"/>
                  </a:cxn>
                  <a:cxn ang="0">
                    <a:pos x="45" y="0"/>
                  </a:cxn>
                </a:cxnLst>
                <a:rect l="0" t="0" r="r" b="b"/>
                <a:pathLst>
                  <a:path w="78" h="219">
                    <a:moveTo>
                      <a:pt x="45" y="0"/>
                    </a:moveTo>
                    <a:lnTo>
                      <a:pt x="48" y="0"/>
                    </a:lnTo>
                    <a:lnTo>
                      <a:pt x="35" y="25"/>
                    </a:lnTo>
                    <a:lnTo>
                      <a:pt x="25" y="55"/>
                    </a:lnTo>
                    <a:lnTo>
                      <a:pt x="18" y="80"/>
                    </a:lnTo>
                    <a:lnTo>
                      <a:pt x="10" y="107"/>
                    </a:lnTo>
                    <a:lnTo>
                      <a:pt x="5" y="134"/>
                    </a:lnTo>
                    <a:lnTo>
                      <a:pt x="3" y="164"/>
                    </a:lnTo>
                    <a:lnTo>
                      <a:pt x="3" y="189"/>
                    </a:lnTo>
                    <a:lnTo>
                      <a:pt x="0" y="219"/>
                    </a:lnTo>
                    <a:lnTo>
                      <a:pt x="38" y="209"/>
                    </a:lnTo>
                    <a:lnTo>
                      <a:pt x="38" y="182"/>
                    </a:lnTo>
                    <a:lnTo>
                      <a:pt x="40" y="154"/>
                    </a:lnTo>
                    <a:lnTo>
                      <a:pt x="43" y="127"/>
                    </a:lnTo>
                    <a:lnTo>
                      <a:pt x="48" y="102"/>
                    </a:lnTo>
                    <a:lnTo>
                      <a:pt x="53" y="77"/>
                    </a:lnTo>
                    <a:lnTo>
                      <a:pt x="60" y="50"/>
                    </a:lnTo>
                    <a:lnTo>
                      <a:pt x="68" y="30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312">
                <a:extLst>
                  <a:ext uri="{FF2B5EF4-FFF2-40B4-BE49-F238E27FC236}">
                    <a16:creationId xmlns:a16="http://schemas.microsoft.com/office/drawing/2014/main" id="{F6E2DEEF-5472-4957-AC1D-78756EB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34" y="1489774"/>
                <a:ext cx="64438" cy="78408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0"/>
                  </a:cxn>
                  <a:cxn ang="0">
                    <a:pos x="95" y="20"/>
                  </a:cxn>
                  <a:cxn ang="0">
                    <a:pos x="80" y="35"/>
                  </a:cxn>
                  <a:cxn ang="0">
                    <a:pos x="65" y="58"/>
                  </a:cxn>
                  <a:cxn ang="0">
                    <a:pos x="50" y="78"/>
                  </a:cxn>
                  <a:cxn ang="0">
                    <a:pos x="35" y="98"/>
                  </a:cxn>
                  <a:cxn ang="0">
                    <a:pos x="23" y="120"/>
                  </a:cxn>
                  <a:cxn ang="0">
                    <a:pos x="10" y="143"/>
                  </a:cxn>
                  <a:cxn ang="0">
                    <a:pos x="0" y="163"/>
                  </a:cxn>
                  <a:cxn ang="0">
                    <a:pos x="33" y="170"/>
                  </a:cxn>
                  <a:cxn ang="0">
                    <a:pos x="43" y="148"/>
                  </a:cxn>
                  <a:cxn ang="0">
                    <a:pos x="55" y="125"/>
                  </a:cxn>
                  <a:cxn ang="0">
                    <a:pos x="68" y="108"/>
                  </a:cxn>
                  <a:cxn ang="0">
                    <a:pos x="80" y="88"/>
                  </a:cxn>
                  <a:cxn ang="0">
                    <a:pos x="92" y="70"/>
                  </a:cxn>
                  <a:cxn ang="0">
                    <a:pos x="105" y="55"/>
                  </a:cxn>
                  <a:cxn ang="0">
                    <a:pos x="122" y="38"/>
                  </a:cxn>
                  <a:cxn ang="0">
                    <a:pos x="135" y="23"/>
                  </a:cxn>
                  <a:cxn ang="0">
                    <a:pos x="135" y="23"/>
                  </a:cxn>
                  <a:cxn ang="0">
                    <a:pos x="115" y="0"/>
                  </a:cxn>
                </a:cxnLst>
                <a:rect l="0" t="0" r="r" b="b"/>
                <a:pathLst>
                  <a:path w="135" h="170">
                    <a:moveTo>
                      <a:pt x="115" y="0"/>
                    </a:moveTo>
                    <a:lnTo>
                      <a:pt x="115" y="0"/>
                    </a:lnTo>
                    <a:lnTo>
                      <a:pt x="95" y="20"/>
                    </a:lnTo>
                    <a:lnTo>
                      <a:pt x="80" y="35"/>
                    </a:lnTo>
                    <a:lnTo>
                      <a:pt x="65" y="58"/>
                    </a:lnTo>
                    <a:lnTo>
                      <a:pt x="50" y="78"/>
                    </a:lnTo>
                    <a:lnTo>
                      <a:pt x="35" y="98"/>
                    </a:lnTo>
                    <a:lnTo>
                      <a:pt x="23" y="120"/>
                    </a:lnTo>
                    <a:lnTo>
                      <a:pt x="10" y="143"/>
                    </a:lnTo>
                    <a:lnTo>
                      <a:pt x="0" y="163"/>
                    </a:lnTo>
                    <a:lnTo>
                      <a:pt x="33" y="170"/>
                    </a:lnTo>
                    <a:lnTo>
                      <a:pt x="43" y="148"/>
                    </a:lnTo>
                    <a:lnTo>
                      <a:pt x="55" y="125"/>
                    </a:lnTo>
                    <a:lnTo>
                      <a:pt x="68" y="108"/>
                    </a:lnTo>
                    <a:lnTo>
                      <a:pt x="80" y="88"/>
                    </a:lnTo>
                    <a:lnTo>
                      <a:pt x="92" y="70"/>
                    </a:lnTo>
                    <a:lnTo>
                      <a:pt x="105" y="55"/>
                    </a:lnTo>
                    <a:lnTo>
                      <a:pt x="122" y="38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313">
                <a:extLst>
                  <a:ext uri="{FF2B5EF4-FFF2-40B4-BE49-F238E27FC236}">
                    <a16:creationId xmlns:a16="http://schemas.microsoft.com/office/drawing/2014/main" id="{F08E614D-0E29-4A4B-A2E6-321EB339E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966" y="1437501"/>
                <a:ext cx="75944" cy="61777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155" y="0"/>
                  </a:cxn>
                  <a:cxn ang="0">
                    <a:pos x="142" y="5"/>
                  </a:cxn>
                  <a:cxn ang="0">
                    <a:pos x="127" y="13"/>
                  </a:cxn>
                  <a:cxn ang="0">
                    <a:pos x="120" y="15"/>
                  </a:cxn>
                  <a:cxn ang="0">
                    <a:pos x="110" y="20"/>
                  </a:cxn>
                  <a:cxn ang="0">
                    <a:pos x="97" y="30"/>
                  </a:cxn>
                  <a:cxn ang="0">
                    <a:pos x="90" y="35"/>
                  </a:cxn>
                  <a:cxn ang="0">
                    <a:pos x="82" y="38"/>
                  </a:cxn>
                  <a:cxn ang="0">
                    <a:pos x="70" y="48"/>
                  </a:cxn>
                  <a:cxn ang="0">
                    <a:pos x="62" y="53"/>
                  </a:cxn>
                  <a:cxn ang="0">
                    <a:pos x="52" y="60"/>
                  </a:cxn>
                  <a:cxn ang="0">
                    <a:pos x="40" y="70"/>
                  </a:cxn>
                  <a:cxn ang="0">
                    <a:pos x="30" y="78"/>
                  </a:cxn>
                  <a:cxn ang="0">
                    <a:pos x="22" y="85"/>
                  </a:cxn>
                  <a:cxn ang="0">
                    <a:pos x="15" y="93"/>
                  </a:cxn>
                  <a:cxn ang="0">
                    <a:pos x="5" y="100"/>
                  </a:cxn>
                  <a:cxn ang="0">
                    <a:pos x="0" y="105"/>
                  </a:cxn>
                  <a:cxn ang="0">
                    <a:pos x="20" y="128"/>
                  </a:cxn>
                  <a:cxn ang="0">
                    <a:pos x="32" y="118"/>
                  </a:cxn>
                  <a:cxn ang="0">
                    <a:pos x="42" y="110"/>
                  </a:cxn>
                  <a:cxn ang="0">
                    <a:pos x="50" y="103"/>
                  </a:cxn>
                  <a:cxn ang="0">
                    <a:pos x="60" y="95"/>
                  </a:cxn>
                  <a:cxn ang="0">
                    <a:pos x="67" y="88"/>
                  </a:cxn>
                  <a:cxn ang="0">
                    <a:pos x="75" y="83"/>
                  </a:cxn>
                  <a:cxn ang="0">
                    <a:pos x="82" y="78"/>
                  </a:cxn>
                  <a:cxn ang="0">
                    <a:pos x="92" y="70"/>
                  </a:cxn>
                  <a:cxn ang="0">
                    <a:pos x="97" y="68"/>
                  </a:cxn>
                  <a:cxn ang="0">
                    <a:pos x="110" y="60"/>
                  </a:cxn>
                  <a:cxn ang="0">
                    <a:pos x="120" y="53"/>
                  </a:cxn>
                  <a:cxn ang="0">
                    <a:pos x="125" y="50"/>
                  </a:cxn>
                  <a:cxn ang="0">
                    <a:pos x="135" y="45"/>
                  </a:cxn>
                  <a:cxn ang="0">
                    <a:pos x="145" y="43"/>
                  </a:cxn>
                  <a:cxn ang="0">
                    <a:pos x="150" y="38"/>
                  </a:cxn>
                  <a:cxn ang="0">
                    <a:pos x="157" y="35"/>
                  </a:cxn>
                  <a:cxn ang="0">
                    <a:pos x="157" y="35"/>
                  </a:cxn>
                  <a:cxn ang="0">
                    <a:pos x="155" y="0"/>
                  </a:cxn>
                </a:cxnLst>
                <a:rect l="0" t="0" r="r" b="b"/>
                <a:pathLst>
                  <a:path w="157" h="128">
                    <a:moveTo>
                      <a:pt x="155" y="0"/>
                    </a:moveTo>
                    <a:lnTo>
                      <a:pt x="155" y="0"/>
                    </a:lnTo>
                    <a:lnTo>
                      <a:pt x="142" y="5"/>
                    </a:lnTo>
                    <a:lnTo>
                      <a:pt x="127" y="13"/>
                    </a:lnTo>
                    <a:lnTo>
                      <a:pt x="120" y="15"/>
                    </a:lnTo>
                    <a:lnTo>
                      <a:pt x="110" y="20"/>
                    </a:lnTo>
                    <a:lnTo>
                      <a:pt x="97" y="30"/>
                    </a:lnTo>
                    <a:lnTo>
                      <a:pt x="90" y="35"/>
                    </a:lnTo>
                    <a:lnTo>
                      <a:pt x="82" y="38"/>
                    </a:lnTo>
                    <a:lnTo>
                      <a:pt x="70" y="48"/>
                    </a:lnTo>
                    <a:lnTo>
                      <a:pt x="62" y="53"/>
                    </a:lnTo>
                    <a:lnTo>
                      <a:pt x="52" y="60"/>
                    </a:lnTo>
                    <a:lnTo>
                      <a:pt x="40" y="70"/>
                    </a:lnTo>
                    <a:lnTo>
                      <a:pt x="30" y="78"/>
                    </a:lnTo>
                    <a:lnTo>
                      <a:pt x="22" y="85"/>
                    </a:lnTo>
                    <a:lnTo>
                      <a:pt x="15" y="93"/>
                    </a:lnTo>
                    <a:lnTo>
                      <a:pt x="5" y="100"/>
                    </a:lnTo>
                    <a:lnTo>
                      <a:pt x="0" y="105"/>
                    </a:lnTo>
                    <a:lnTo>
                      <a:pt x="20" y="128"/>
                    </a:lnTo>
                    <a:lnTo>
                      <a:pt x="32" y="118"/>
                    </a:lnTo>
                    <a:lnTo>
                      <a:pt x="42" y="110"/>
                    </a:lnTo>
                    <a:lnTo>
                      <a:pt x="50" y="103"/>
                    </a:lnTo>
                    <a:lnTo>
                      <a:pt x="60" y="95"/>
                    </a:lnTo>
                    <a:lnTo>
                      <a:pt x="67" y="88"/>
                    </a:lnTo>
                    <a:lnTo>
                      <a:pt x="75" y="83"/>
                    </a:lnTo>
                    <a:lnTo>
                      <a:pt x="82" y="78"/>
                    </a:lnTo>
                    <a:lnTo>
                      <a:pt x="92" y="70"/>
                    </a:lnTo>
                    <a:lnTo>
                      <a:pt x="97" y="68"/>
                    </a:lnTo>
                    <a:lnTo>
                      <a:pt x="110" y="60"/>
                    </a:lnTo>
                    <a:lnTo>
                      <a:pt x="120" y="53"/>
                    </a:lnTo>
                    <a:lnTo>
                      <a:pt x="125" y="50"/>
                    </a:lnTo>
                    <a:lnTo>
                      <a:pt x="135" y="45"/>
                    </a:lnTo>
                    <a:lnTo>
                      <a:pt x="145" y="43"/>
                    </a:lnTo>
                    <a:lnTo>
                      <a:pt x="150" y="38"/>
                    </a:lnTo>
                    <a:lnTo>
                      <a:pt x="157" y="35"/>
                    </a:lnTo>
                    <a:lnTo>
                      <a:pt x="157" y="3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314">
                <a:extLst>
                  <a:ext uri="{FF2B5EF4-FFF2-40B4-BE49-F238E27FC236}">
                    <a16:creationId xmlns:a16="http://schemas.microsoft.com/office/drawing/2014/main" id="{51120448-5AA9-4DA2-9FC4-39A2F3C8A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910" y="1423245"/>
                <a:ext cx="73643" cy="3326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52" y="0"/>
                  </a:cxn>
                  <a:cxn ang="0">
                    <a:pos x="140" y="0"/>
                  </a:cxn>
                  <a:cxn ang="0">
                    <a:pos x="130" y="0"/>
                  </a:cxn>
                  <a:cxn ang="0">
                    <a:pos x="122" y="0"/>
                  </a:cxn>
                  <a:cxn ang="0">
                    <a:pos x="115" y="3"/>
                  </a:cxn>
                  <a:cxn ang="0">
                    <a:pos x="105" y="3"/>
                  </a:cxn>
                  <a:cxn ang="0">
                    <a:pos x="95" y="5"/>
                  </a:cxn>
                  <a:cxn ang="0">
                    <a:pos x="87" y="5"/>
                  </a:cxn>
                  <a:cxn ang="0">
                    <a:pos x="72" y="10"/>
                  </a:cxn>
                  <a:cxn ang="0">
                    <a:pos x="65" y="10"/>
                  </a:cxn>
                  <a:cxn ang="0">
                    <a:pos x="52" y="15"/>
                  </a:cxn>
                  <a:cxn ang="0">
                    <a:pos x="42" y="20"/>
                  </a:cxn>
                  <a:cxn ang="0">
                    <a:pos x="35" y="23"/>
                  </a:cxn>
                  <a:cxn ang="0">
                    <a:pos x="27" y="25"/>
                  </a:cxn>
                  <a:cxn ang="0">
                    <a:pos x="17" y="30"/>
                  </a:cxn>
                  <a:cxn ang="0">
                    <a:pos x="7" y="33"/>
                  </a:cxn>
                  <a:cxn ang="0">
                    <a:pos x="0" y="35"/>
                  </a:cxn>
                  <a:cxn ang="0">
                    <a:pos x="2" y="70"/>
                  </a:cxn>
                  <a:cxn ang="0">
                    <a:pos x="12" y="65"/>
                  </a:cxn>
                  <a:cxn ang="0">
                    <a:pos x="25" y="63"/>
                  </a:cxn>
                  <a:cxn ang="0">
                    <a:pos x="32" y="58"/>
                  </a:cxn>
                  <a:cxn ang="0">
                    <a:pos x="42" y="55"/>
                  </a:cxn>
                  <a:cxn ang="0">
                    <a:pos x="52" y="50"/>
                  </a:cxn>
                  <a:cxn ang="0">
                    <a:pos x="60" y="50"/>
                  </a:cxn>
                  <a:cxn ang="0">
                    <a:pos x="67" y="48"/>
                  </a:cxn>
                  <a:cxn ang="0">
                    <a:pos x="80" y="43"/>
                  </a:cxn>
                  <a:cxn ang="0">
                    <a:pos x="82" y="43"/>
                  </a:cxn>
                  <a:cxn ang="0">
                    <a:pos x="92" y="43"/>
                  </a:cxn>
                  <a:cxn ang="0">
                    <a:pos x="100" y="40"/>
                  </a:cxn>
                  <a:cxn ang="0">
                    <a:pos x="110" y="40"/>
                  </a:cxn>
                  <a:cxn ang="0">
                    <a:pos x="120" y="38"/>
                  </a:cxn>
                  <a:cxn ang="0">
                    <a:pos x="127" y="38"/>
                  </a:cxn>
                  <a:cxn ang="0">
                    <a:pos x="137" y="38"/>
                  </a:cxn>
                  <a:cxn ang="0">
                    <a:pos x="142" y="38"/>
                  </a:cxn>
                  <a:cxn ang="0">
                    <a:pos x="142" y="38"/>
                  </a:cxn>
                  <a:cxn ang="0">
                    <a:pos x="152" y="0"/>
                  </a:cxn>
                </a:cxnLst>
                <a:rect l="0" t="0" r="r" b="b"/>
                <a:pathLst>
                  <a:path w="152" h="70">
                    <a:moveTo>
                      <a:pt x="152" y="0"/>
                    </a:moveTo>
                    <a:lnTo>
                      <a:pt x="152" y="0"/>
                    </a:lnTo>
                    <a:lnTo>
                      <a:pt x="14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15" y="3"/>
                    </a:lnTo>
                    <a:lnTo>
                      <a:pt x="105" y="3"/>
                    </a:lnTo>
                    <a:lnTo>
                      <a:pt x="95" y="5"/>
                    </a:lnTo>
                    <a:lnTo>
                      <a:pt x="87" y="5"/>
                    </a:lnTo>
                    <a:lnTo>
                      <a:pt x="72" y="10"/>
                    </a:lnTo>
                    <a:lnTo>
                      <a:pt x="65" y="10"/>
                    </a:lnTo>
                    <a:lnTo>
                      <a:pt x="52" y="15"/>
                    </a:lnTo>
                    <a:lnTo>
                      <a:pt x="42" y="20"/>
                    </a:lnTo>
                    <a:lnTo>
                      <a:pt x="35" y="23"/>
                    </a:lnTo>
                    <a:lnTo>
                      <a:pt x="27" y="25"/>
                    </a:lnTo>
                    <a:lnTo>
                      <a:pt x="17" y="30"/>
                    </a:lnTo>
                    <a:lnTo>
                      <a:pt x="7" y="33"/>
                    </a:lnTo>
                    <a:lnTo>
                      <a:pt x="0" y="35"/>
                    </a:lnTo>
                    <a:lnTo>
                      <a:pt x="2" y="70"/>
                    </a:lnTo>
                    <a:lnTo>
                      <a:pt x="12" y="65"/>
                    </a:lnTo>
                    <a:lnTo>
                      <a:pt x="25" y="63"/>
                    </a:lnTo>
                    <a:lnTo>
                      <a:pt x="32" y="58"/>
                    </a:lnTo>
                    <a:lnTo>
                      <a:pt x="42" y="55"/>
                    </a:lnTo>
                    <a:lnTo>
                      <a:pt x="52" y="50"/>
                    </a:lnTo>
                    <a:lnTo>
                      <a:pt x="60" y="50"/>
                    </a:lnTo>
                    <a:lnTo>
                      <a:pt x="67" y="48"/>
                    </a:lnTo>
                    <a:lnTo>
                      <a:pt x="80" y="43"/>
                    </a:lnTo>
                    <a:lnTo>
                      <a:pt x="82" y="43"/>
                    </a:lnTo>
                    <a:lnTo>
                      <a:pt x="92" y="43"/>
                    </a:lnTo>
                    <a:lnTo>
                      <a:pt x="100" y="40"/>
                    </a:lnTo>
                    <a:lnTo>
                      <a:pt x="110" y="40"/>
                    </a:lnTo>
                    <a:lnTo>
                      <a:pt x="120" y="38"/>
                    </a:lnTo>
                    <a:lnTo>
                      <a:pt x="127" y="38"/>
                    </a:lnTo>
                    <a:lnTo>
                      <a:pt x="137" y="38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315">
                <a:extLst>
                  <a:ext uri="{FF2B5EF4-FFF2-40B4-BE49-F238E27FC236}">
                    <a16:creationId xmlns:a16="http://schemas.microsoft.com/office/drawing/2014/main" id="{553215E0-A62A-452D-ADD6-C998FCE6F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950" y="1423245"/>
                <a:ext cx="62137" cy="28512"/>
              </a:xfrm>
              <a:custGeom>
                <a:avLst/>
                <a:gdLst/>
                <a:ahLst/>
                <a:cxnLst>
                  <a:cxn ang="0">
                    <a:pos x="130" y="25"/>
                  </a:cxn>
                  <a:cxn ang="0">
                    <a:pos x="130" y="25"/>
                  </a:cxn>
                  <a:cxn ang="0">
                    <a:pos x="120" y="20"/>
                  </a:cxn>
                  <a:cxn ang="0">
                    <a:pos x="108" y="15"/>
                  </a:cxn>
                  <a:cxn ang="0">
                    <a:pos x="93" y="10"/>
                  </a:cxn>
                  <a:cxn ang="0">
                    <a:pos x="80" y="5"/>
                  </a:cxn>
                  <a:cxn ang="0">
                    <a:pos x="63" y="3"/>
                  </a:cxn>
                  <a:cxn ang="0">
                    <a:pos x="48" y="0"/>
                  </a:cxn>
                  <a:cxn ang="0">
                    <a:pos x="30" y="0"/>
                  </a:cxn>
                  <a:cxn ang="0">
                    <a:pos x="10" y="0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33" y="38"/>
                  </a:cxn>
                  <a:cxn ang="0">
                    <a:pos x="50" y="40"/>
                  </a:cxn>
                  <a:cxn ang="0">
                    <a:pos x="60" y="43"/>
                  </a:cxn>
                  <a:cxn ang="0">
                    <a:pos x="75" y="48"/>
                  </a:cxn>
                  <a:cxn ang="0">
                    <a:pos x="85" y="50"/>
                  </a:cxn>
                  <a:cxn ang="0">
                    <a:pos x="95" y="55"/>
                  </a:cxn>
                  <a:cxn ang="0">
                    <a:pos x="105" y="63"/>
                  </a:cxn>
                  <a:cxn ang="0">
                    <a:pos x="105" y="63"/>
                  </a:cxn>
                  <a:cxn ang="0">
                    <a:pos x="130" y="25"/>
                  </a:cxn>
                </a:cxnLst>
                <a:rect l="0" t="0" r="r" b="b"/>
                <a:pathLst>
                  <a:path w="130" h="63">
                    <a:moveTo>
                      <a:pt x="130" y="25"/>
                    </a:moveTo>
                    <a:lnTo>
                      <a:pt x="130" y="25"/>
                    </a:lnTo>
                    <a:lnTo>
                      <a:pt x="120" y="20"/>
                    </a:lnTo>
                    <a:lnTo>
                      <a:pt x="108" y="15"/>
                    </a:lnTo>
                    <a:lnTo>
                      <a:pt x="93" y="10"/>
                    </a:lnTo>
                    <a:lnTo>
                      <a:pt x="80" y="5"/>
                    </a:lnTo>
                    <a:lnTo>
                      <a:pt x="63" y="3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0" y="0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33" y="38"/>
                    </a:lnTo>
                    <a:lnTo>
                      <a:pt x="50" y="40"/>
                    </a:lnTo>
                    <a:lnTo>
                      <a:pt x="60" y="43"/>
                    </a:lnTo>
                    <a:lnTo>
                      <a:pt x="75" y="48"/>
                    </a:lnTo>
                    <a:lnTo>
                      <a:pt x="85" y="50"/>
                    </a:lnTo>
                    <a:lnTo>
                      <a:pt x="95" y="55"/>
                    </a:lnTo>
                    <a:lnTo>
                      <a:pt x="105" y="63"/>
                    </a:lnTo>
                    <a:lnTo>
                      <a:pt x="105" y="63"/>
                    </a:lnTo>
                    <a:lnTo>
                      <a:pt x="130" y="2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316">
                <a:extLst>
                  <a:ext uri="{FF2B5EF4-FFF2-40B4-BE49-F238E27FC236}">
                    <a16:creationId xmlns:a16="http://schemas.microsoft.com/office/drawing/2014/main" id="{8AF0381B-4F7B-482C-B934-A7DE56674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580" y="1432749"/>
                <a:ext cx="34521" cy="54648"/>
              </a:xfrm>
              <a:custGeom>
                <a:avLst/>
                <a:gdLst/>
                <a:ahLst/>
                <a:cxnLst>
                  <a:cxn ang="0">
                    <a:pos x="65" y="105"/>
                  </a:cxn>
                  <a:cxn ang="0">
                    <a:pos x="75" y="88"/>
                  </a:cxn>
                  <a:cxn ang="0">
                    <a:pos x="70" y="73"/>
                  </a:cxn>
                  <a:cxn ang="0">
                    <a:pos x="68" y="58"/>
                  </a:cxn>
                  <a:cxn ang="0">
                    <a:pos x="65" y="48"/>
                  </a:cxn>
                  <a:cxn ang="0">
                    <a:pos x="60" y="38"/>
                  </a:cxn>
                  <a:cxn ang="0">
                    <a:pos x="50" y="25"/>
                  </a:cxn>
                  <a:cxn ang="0">
                    <a:pos x="45" y="18"/>
                  </a:cxn>
                  <a:cxn ang="0">
                    <a:pos x="38" y="10"/>
                  </a:cxn>
                  <a:cxn ang="0">
                    <a:pos x="25" y="0"/>
                  </a:cxn>
                  <a:cxn ang="0">
                    <a:pos x="0" y="38"/>
                  </a:cxn>
                  <a:cxn ang="0">
                    <a:pos x="8" y="40"/>
                  </a:cxn>
                  <a:cxn ang="0">
                    <a:pos x="15" y="48"/>
                  </a:cxn>
                  <a:cxn ang="0">
                    <a:pos x="20" y="55"/>
                  </a:cxn>
                  <a:cxn ang="0">
                    <a:pos x="25" y="63"/>
                  </a:cxn>
                  <a:cxn ang="0">
                    <a:pos x="30" y="70"/>
                  </a:cxn>
                  <a:cxn ang="0">
                    <a:pos x="33" y="78"/>
                  </a:cxn>
                  <a:cxn ang="0">
                    <a:pos x="35" y="88"/>
                  </a:cxn>
                  <a:cxn ang="0">
                    <a:pos x="38" y="100"/>
                  </a:cxn>
                  <a:cxn ang="0">
                    <a:pos x="45" y="80"/>
                  </a:cxn>
                  <a:cxn ang="0">
                    <a:pos x="38" y="100"/>
                  </a:cxn>
                  <a:cxn ang="0">
                    <a:pos x="40" y="105"/>
                  </a:cxn>
                  <a:cxn ang="0">
                    <a:pos x="45" y="110"/>
                  </a:cxn>
                  <a:cxn ang="0">
                    <a:pos x="50" y="110"/>
                  </a:cxn>
                  <a:cxn ang="0">
                    <a:pos x="58" y="110"/>
                  </a:cxn>
                  <a:cxn ang="0">
                    <a:pos x="65" y="105"/>
                  </a:cxn>
                  <a:cxn ang="0">
                    <a:pos x="70" y="100"/>
                  </a:cxn>
                  <a:cxn ang="0">
                    <a:pos x="73" y="93"/>
                  </a:cxn>
                  <a:cxn ang="0">
                    <a:pos x="75" y="88"/>
                  </a:cxn>
                  <a:cxn ang="0">
                    <a:pos x="65" y="105"/>
                  </a:cxn>
                </a:cxnLst>
                <a:rect l="0" t="0" r="r" b="b"/>
                <a:pathLst>
                  <a:path w="75" h="110">
                    <a:moveTo>
                      <a:pt x="65" y="105"/>
                    </a:moveTo>
                    <a:lnTo>
                      <a:pt x="75" y="88"/>
                    </a:lnTo>
                    <a:lnTo>
                      <a:pt x="70" y="73"/>
                    </a:lnTo>
                    <a:lnTo>
                      <a:pt x="68" y="58"/>
                    </a:lnTo>
                    <a:lnTo>
                      <a:pt x="65" y="48"/>
                    </a:lnTo>
                    <a:lnTo>
                      <a:pt x="60" y="38"/>
                    </a:lnTo>
                    <a:lnTo>
                      <a:pt x="50" y="25"/>
                    </a:lnTo>
                    <a:lnTo>
                      <a:pt x="45" y="18"/>
                    </a:lnTo>
                    <a:lnTo>
                      <a:pt x="38" y="10"/>
                    </a:lnTo>
                    <a:lnTo>
                      <a:pt x="25" y="0"/>
                    </a:lnTo>
                    <a:lnTo>
                      <a:pt x="0" y="38"/>
                    </a:lnTo>
                    <a:lnTo>
                      <a:pt x="8" y="40"/>
                    </a:lnTo>
                    <a:lnTo>
                      <a:pt x="15" y="48"/>
                    </a:lnTo>
                    <a:lnTo>
                      <a:pt x="20" y="55"/>
                    </a:lnTo>
                    <a:lnTo>
                      <a:pt x="25" y="63"/>
                    </a:lnTo>
                    <a:lnTo>
                      <a:pt x="30" y="70"/>
                    </a:lnTo>
                    <a:lnTo>
                      <a:pt x="33" y="78"/>
                    </a:lnTo>
                    <a:lnTo>
                      <a:pt x="35" y="88"/>
                    </a:lnTo>
                    <a:lnTo>
                      <a:pt x="38" y="100"/>
                    </a:lnTo>
                    <a:lnTo>
                      <a:pt x="45" y="80"/>
                    </a:lnTo>
                    <a:lnTo>
                      <a:pt x="38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0" y="110"/>
                    </a:lnTo>
                    <a:lnTo>
                      <a:pt x="58" y="110"/>
                    </a:lnTo>
                    <a:lnTo>
                      <a:pt x="65" y="105"/>
                    </a:lnTo>
                    <a:lnTo>
                      <a:pt x="70" y="100"/>
                    </a:lnTo>
                    <a:lnTo>
                      <a:pt x="73" y="93"/>
                    </a:lnTo>
                    <a:lnTo>
                      <a:pt x="75" y="88"/>
                    </a:lnTo>
                    <a:lnTo>
                      <a:pt x="65" y="10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317">
                <a:extLst>
                  <a:ext uri="{FF2B5EF4-FFF2-40B4-BE49-F238E27FC236}">
                    <a16:creationId xmlns:a16="http://schemas.microsoft.com/office/drawing/2014/main" id="{8E7C7D6D-4CDB-4B54-96C3-A7D17A70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868" y="1470765"/>
                <a:ext cx="50630" cy="57025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30" y="110"/>
                  </a:cxn>
                  <a:cxn ang="0">
                    <a:pos x="110" y="25"/>
                  </a:cxn>
                  <a:cxn ang="0">
                    <a:pos x="90" y="0"/>
                  </a:cxn>
                  <a:cxn ang="0">
                    <a:pos x="8" y="88"/>
                  </a:cxn>
                  <a:cxn ang="0">
                    <a:pos x="35" y="93"/>
                  </a:cxn>
                  <a:cxn ang="0">
                    <a:pos x="5" y="88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0" y="110"/>
                  </a:cxn>
                  <a:cxn ang="0">
                    <a:pos x="5" y="115"/>
                  </a:cxn>
                  <a:cxn ang="0">
                    <a:pos x="10" y="118"/>
                  </a:cxn>
                  <a:cxn ang="0">
                    <a:pos x="15" y="118"/>
                  </a:cxn>
                  <a:cxn ang="0">
                    <a:pos x="23" y="115"/>
                  </a:cxn>
                  <a:cxn ang="0">
                    <a:pos x="30" y="108"/>
                  </a:cxn>
                  <a:cxn ang="0">
                    <a:pos x="0" y="103"/>
                  </a:cxn>
                </a:cxnLst>
                <a:rect l="0" t="0" r="r" b="b"/>
                <a:pathLst>
                  <a:path w="110" h="118">
                    <a:moveTo>
                      <a:pt x="0" y="103"/>
                    </a:moveTo>
                    <a:lnTo>
                      <a:pt x="30" y="110"/>
                    </a:lnTo>
                    <a:lnTo>
                      <a:pt x="110" y="25"/>
                    </a:lnTo>
                    <a:lnTo>
                      <a:pt x="90" y="0"/>
                    </a:lnTo>
                    <a:lnTo>
                      <a:pt x="8" y="88"/>
                    </a:lnTo>
                    <a:lnTo>
                      <a:pt x="35" y="93"/>
                    </a:lnTo>
                    <a:lnTo>
                      <a:pt x="5" y="88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0" y="110"/>
                    </a:lnTo>
                    <a:lnTo>
                      <a:pt x="5" y="115"/>
                    </a:lnTo>
                    <a:lnTo>
                      <a:pt x="10" y="118"/>
                    </a:lnTo>
                    <a:lnTo>
                      <a:pt x="15" y="118"/>
                    </a:lnTo>
                    <a:lnTo>
                      <a:pt x="23" y="115"/>
                    </a:lnTo>
                    <a:lnTo>
                      <a:pt x="30" y="108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318">
                <a:extLst>
                  <a:ext uri="{FF2B5EF4-FFF2-40B4-BE49-F238E27FC236}">
                    <a16:creationId xmlns:a16="http://schemas.microsoft.com/office/drawing/2014/main" id="{39FC854A-8852-4068-BB9C-B5B839CE6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636" y="1444628"/>
                <a:ext cx="69040" cy="7365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15" y="37"/>
                  </a:cxn>
                  <a:cxn ang="0">
                    <a:pos x="25" y="40"/>
                  </a:cxn>
                  <a:cxn ang="0">
                    <a:pos x="35" y="40"/>
                  </a:cxn>
                  <a:cxn ang="0">
                    <a:pos x="47" y="45"/>
                  </a:cxn>
                  <a:cxn ang="0">
                    <a:pos x="55" y="47"/>
                  </a:cxn>
                  <a:cxn ang="0">
                    <a:pos x="65" y="55"/>
                  </a:cxn>
                  <a:cxn ang="0">
                    <a:pos x="72" y="57"/>
                  </a:cxn>
                  <a:cxn ang="0">
                    <a:pos x="82" y="67"/>
                  </a:cxn>
                  <a:cxn ang="0">
                    <a:pos x="87" y="72"/>
                  </a:cxn>
                  <a:cxn ang="0">
                    <a:pos x="95" y="82"/>
                  </a:cxn>
                  <a:cxn ang="0">
                    <a:pos x="100" y="92"/>
                  </a:cxn>
                  <a:cxn ang="0">
                    <a:pos x="102" y="102"/>
                  </a:cxn>
                  <a:cxn ang="0">
                    <a:pos x="107" y="117"/>
                  </a:cxn>
                  <a:cxn ang="0">
                    <a:pos x="110" y="130"/>
                  </a:cxn>
                  <a:cxn ang="0">
                    <a:pos x="112" y="145"/>
                  </a:cxn>
                  <a:cxn ang="0">
                    <a:pos x="112" y="160"/>
                  </a:cxn>
                  <a:cxn ang="0">
                    <a:pos x="147" y="150"/>
                  </a:cxn>
                  <a:cxn ang="0">
                    <a:pos x="147" y="132"/>
                  </a:cxn>
                  <a:cxn ang="0">
                    <a:pos x="145" y="117"/>
                  </a:cxn>
                  <a:cxn ang="0">
                    <a:pos x="142" y="97"/>
                  </a:cxn>
                  <a:cxn ang="0">
                    <a:pos x="137" y="85"/>
                  </a:cxn>
                  <a:cxn ang="0">
                    <a:pos x="132" y="70"/>
                  </a:cxn>
                  <a:cxn ang="0">
                    <a:pos x="127" y="57"/>
                  </a:cxn>
                  <a:cxn ang="0">
                    <a:pos x="117" y="47"/>
                  </a:cxn>
                  <a:cxn ang="0">
                    <a:pos x="112" y="37"/>
                  </a:cxn>
                  <a:cxn ang="0">
                    <a:pos x="102" y="30"/>
                  </a:cxn>
                  <a:cxn ang="0">
                    <a:pos x="92" y="20"/>
                  </a:cxn>
                  <a:cxn ang="0">
                    <a:pos x="80" y="15"/>
                  </a:cxn>
                  <a:cxn ang="0">
                    <a:pos x="67" y="7"/>
                  </a:cxn>
                  <a:cxn ang="0">
                    <a:pos x="55" y="5"/>
                  </a:cxn>
                  <a:cxn ang="0">
                    <a:pos x="40" y="2"/>
                  </a:cxn>
                  <a:cxn ang="0">
                    <a:pos x="25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37"/>
                  </a:cxn>
                </a:cxnLst>
                <a:rect l="0" t="0" r="r" b="b"/>
                <a:pathLst>
                  <a:path w="147" h="160">
                    <a:moveTo>
                      <a:pt x="0" y="37"/>
                    </a:moveTo>
                    <a:lnTo>
                      <a:pt x="0" y="37"/>
                    </a:lnTo>
                    <a:lnTo>
                      <a:pt x="15" y="37"/>
                    </a:lnTo>
                    <a:lnTo>
                      <a:pt x="25" y="40"/>
                    </a:lnTo>
                    <a:lnTo>
                      <a:pt x="35" y="40"/>
                    </a:lnTo>
                    <a:lnTo>
                      <a:pt x="47" y="45"/>
                    </a:lnTo>
                    <a:lnTo>
                      <a:pt x="55" y="47"/>
                    </a:lnTo>
                    <a:lnTo>
                      <a:pt x="65" y="55"/>
                    </a:lnTo>
                    <a:lnTo>
                      <a:pt x="72" y="57"/>
                    </a:lnTo>
                    <a:lnTo>
                      <a:pt x="82" y="67"/>
                    </a:lnTo>
                    <a:lnTo>
                      <a:pt x="87" y="72"/>
                    </a:lnTo>
                    <a:lnTo>
                      <a:pt x="95" y="82"/>
                    </a:lnTo>
                    <a:lnTo>
                      <a:pt x="100" y="92"/>
                    </a:lnTo>
                    <a:lnTo>
                      <a:pt x="102" y="102"/>
                    </a:lnTo>
                    <a:lnTo>
                      <a:pt x="107" y="117"/>
                    </a:lnTo>
                    <a:lnTo>
                      <a:pt x="110" y="130"/>
                    </a:lnTo>
                    <a:lnTo>
                      <a:pt x="112" y="145"/>
                    </a:lnTo>
                    <a:lnTo>
                      <a:pt x="112" y="160"/>
                    </a:lnTo>
                    <a:lnTo>
                      <a:pt x="147" y="150"/>
                    </a:lnTo>
                    <a:lnTo>
                      <a:pt x="147" y="132"/>
                    </a:lnTo>
                    <a:lnTo>
                      <a:pt x="145" y="117"/>
                    </a:lnTo>
                    <a:lnTo>
                      <a:pt x="142" y="97"/>
                    </a:lnTo>
                    <a:lnTo>
                      <a:pt x="137" y="85"/>
                    </a:lnTo>
                    <a:lnTo>
                      <a:pt x="132" y="70"/>
                    </a:lnTo>
                    <a:lnTo>
                      <a:pt x="127" y="57"/>
                    </a:lnTo>
                    <a:lnTo>
                      <a:pt x="117" y="47"/>
                    </a:lnTo>
                    <a:lnTo>
                      <a:pt x="112" y="37"/>
                    </a:lnTo>
                    <a:lnTo>
                      <a:pt x="102" y="30"/>
                    </a:lnTo>
                    <a:lnTo>
                      <a:pt x="92" y="20"/>
                    </a:lnTo>
                    <a:lnTo>
                      <a:pt x="80" y="15"/>
                    </a:lnTo>
                    <a:lnTo>
                      <a:pt x="67" y="7"/>
                    </a:lnTo>
                    <a:lnTo>
                      <a:pt x="55" y="5"/>
                    </a:lnTo>
                    <a:lnTo>
                      <a:pt x="40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319">
                <a:extLst>
                  <a:ext uri="{FF2B5EF4-FFF2-40B4-BE49-F238E27FC236}">
                    <a16:creationId xmlns:a16="http://schemas.microsoft.com/office/drawing/2014/main" id="{A88B0F17-4726-4C16-BF31-3B9BD1F01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801" y="1444628"/>
                <a:ext cx="64438" cy="33264"/>
              </a:xfrm>
              <a:custGeom>
                <a:avLst/>
                <a:gdLst/>
                <a:ahLst/>
                <a:cxnLst>
                  <a:cxn ang="0">
                    <a:pos x="15" y="70"/>
                  </a:cxn>
                  <a:cxn ang="0">
                    <a:pos x="15" y="70"/>
                  </a:cxn>
                  <a:cxn ang="0">
                    <a:pos x="25" y="62"/>
                  </a:cxn>
                  <a:cxn ang="0">
                    <a:pos x="40" y="55"/>
                  </a:cxn>
                  <a:cxn ang="0">
                    <a:pos x="52" y="50"/>
                  </a:cxn>
                  <a:cxn ang="0">
                    <a:pos x="67" y="45"/>
                  </a:cxn>
                  <a:cxn ang="0">
                    <a:pos x="80" y="42"/>
                  </a:cxn>
                  <a:cxn ang="0">
                    <a:pos x="95" y="40"/>
                  </a:cxn>
                  <a:cxn ang="0">
                    <a:pos x="110" y="37"/>
                  </a:cxn>
                  <a:cxn ang="0">
                    <a:pos x="125" y="37"/>
                  </a:cxn>
                  <a:cxn ang="0">
                    <a:pos x="137" y="0"/>
                  </a:cxn>
                  <a:cxn ang="0">
                    <a:pos x="117" y="0"/>
                  </a:cxn>
                  <a:cxn ang="0">
                    <a:pos x="100" y="2"/>
                  </a:cxn>
                  <a:cxn ang="0">
                    <a:pos x="82" y="5"/>
                  </a:cxn>
                  <a:cxn ang="0">
                    <a:pos x="62" y="10"/>
                  </a:cxn>
                  <a:cxn ang="0">
                    <a:pos x="47" y="15"/>
                  </a:cxn>
                  <a:cxn ang="0">
                    <a:pos x="30" y="22"/>
                  </a:cxn>
                  <a:cxn ang="0">
                    <a:pos x="15" y="32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5" y="70"/>
                  </a:cxn>
                </a:cxnLst>
                <a:rect l="0" t="0" r="r" b="b"/>
                <a:pathLst>
                  <a:path w="137" h="70">
                    <a:moveTo>
                      <a:pt x="15" y="70"/>
                    </a:moveTo>
                    <a:lnTo>
                      <a:pt x="15" y="70"/>
                    </a:lnTo>
                    <a:lnTo>
                      <a:pt x="25" y="62"/>
                    </a:lnTo>
                    <a:lnTo>
                      <a:pt x="40" y="55"/>
                    </a:lnTo>
                    <a:lnTo>
                      <a:pt x="52" y="50"/>
                    </a:lnTo>
                    <a:lnTo>
                      <a:pt x="67" y="45"/>
                    </a:lnTo>
                    <a:lnTo>
                      <a:pt x="80" y="42"/>
                    </a:lnTo>
                    <a:lnTo>
                      <a:pt x="95" y="40"/>
                    </a:lnTo>
                    <a:lnTo>
                      <a:pt x="110" y="37"/>
                    </a:lnTo>
                    <a:lnTo>
                      <a:pt x="125" y="37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00" y="2"/>
                    </a:lnTo>
                    <a:lnTo>
                      <a:pt x="82" y="5"/>
                    </a:lnTo>
                    <a:lnTo>
                      <a:pt x="62" y="10"/>
                    </a:lnTo>
                    <a:lnTo>
                      <a:pt x="47" y="15"/>
                    </a:lnTo>
                    <a:lnTo>
                      <a:pt x="30" y="22"/>
                    </a:lnTo>
                    <a:lnTo>
                      <a:pt x="15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5" y="7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320">
                <a:extLst>
                  <a:ext uri="{FF2B5EF4-FFF2-40B4-BE49-F238E27FC236}">
                    <a16:creationId xmlns:a16="http://schemas.microsoft.com/office/drawing/2014/main" id="{0D529622-BE31-4A10-9D4E-A4039552F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870" y="1463636"/>
                <a:ext cx="59835" cy="61777"/>
              </a:xfrm>
              <a:custGeom>
                <a:avLst/>
                <a:gdLst/>
                <a:ahLst/>
                <a:cxnLst>
                  <a:cxn ang="0">
                    <a:pos x="30" y="130"/>
                  </a:cxn>
                  <a:cxn ang="0">
                    <a:pos x="30" y="130"/>
                  </a:cxn>
                  <a:cxn ang="0">
                    <a:pos x="42" y="115"/>
                  </a:cxn>
                  <a:cxn ang="0">
                    <a:pos x="50" y="100"/>
                  </a:cxn>
                  <a:cxn ang="0">
                    <a:pos x="62" y="85"/>
                  </a:cxn>
                  <a:cxn ang="0">
                    <a:pos x="72" y="75"/>
                  </a:cxn>
                  <a:cxn ang="0">
                    <a:pos x="82" y="60"/>
                  </a:cxn>
                  <a:cxn ang="0">
                    <a:pos x="95" y="47"/>
                  </a:cxn>
                  <a:cxn ang="0">
                    <a:pos x="107" y="40"/>
                  </a:cxn>
                  <a:cxn ang="0">
                    <a:pos x="120" y="30"/>
                  </a:cxn>
                  <a:cxn ang="0">
                    <a:pos x="105" y="0"/>
                  </a:cxn>
                  <a:cxn ang="0">
                    <a:pos x="87" y="12"/>
                  </a:cxn>
                  <a:cxn ang="0">
                    <a:pos x="70" y="27"/>
                  </a:cxn>
                  <a:cxn ang="0">
                    <a:pos x="57" y="40"/>
                  </a:cxn>
                  <a:cxn ang="0">
                    <a:pos x="47" y="55"/>
                  </a:cxn>
                  <a:cxn ang="0">
                    <a:pos x="32" y="72"/>
                  </a:cxn>
                  <a:cxn ang="0">
                    <a:pos x="20" y="87"/>
                  </a:cxn>
                  <a:cxn ang="0">
                    <a:pos x="12" y="102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30" y="130"/>
                  </a:cxn>
                </a:cxnLst>
                <a:rect l="0" t="0" r="r" b="b"/>
                <a:pathLst>
                  <a:path w="120" h="130">
                    <a:moveTo>
                      <a:pt x="30" y="130"/>
                    </a:moveTo>
                    <a:lnTo>
                      <a:pt x="30" y="130"/>
                    </a:lnTo>
                    <a:lnTo>
                      <a:pt x="42" y="115"/>
                    </a:lnTo>
                    <a:lnTo>
                      <a:pt x="50" y="100"/>
                    </a:lnTo>
                    <a:lnTo>
                      <a:pt x="62" y="85"/>
                    </a:lnTo>
                    <a:lnTo>
                      <a:pt x="72" y="75"/>
                    </a:lnTo>
                    <a:lnTo>
                      <a:pt x="82" y="60"/>
                    </a:lnTo>
                    <a:lnTo>
                      <a:pt x="95" y="47"/>
                    </a:lnTo>
                    <a:lnTo>
                      <a:pt x="107" y="40"/>
                    </a:lnTo>
                    <a:lnTo>
                      <a:pt x="120" y="30"/>
                    </a:lnTo>
                    <a:lnTo>
                      <a:pt x="105" y="0"/>
                    </a:lnTo>
                    <a:lnTo>
                      <a:pt x="87" y="12"/>
                    </a:lnTo>
                    <a:lnTo>
                      <a:pt x="70" y="27"/>
                    </a:lnTo>
                    <a:lnTo>
                      <a:pt x="57" y="40"/>
                    </a:lnTo>
                    <a:lnTo>
                      <a:pt x="47" y="55"/>
                    </a:lnTo>
                    <a:lnTo>
                      <a:pt x="32" y="72"/>
                    </a:lnTo>
                    <a:lnTo>
                      <a:pt x="20" y="87"/>
                    </a:lnTo>
                    <a:lnTo>
                      <a:pt x="12" y="102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30" y="13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321">
                <a:extLst>
                  <a:ext uri="{FF2B5EF4-FFF2-40B4-BE49-F238E27FC236}">
                    <a16:creationId xmlns:a16="http://schemas.microsoft.com/office/drawing/2014/main" id="{6B30C543-3276-4F5D-8A52-E5C3CD7E8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254" y="1518286"/>
                <a:ext cx="43726" cy="66529"/>
              </a:xfrm>
              <a:custGeom>
                <a:avLst/>
                <a:gdLst/>
                <a:ahLst/>
                <a:cxnLst>
                  <a:cxn ang="0">
                    <a:pos x="34" y="140"/>
                  </a:cxn>
                  <a:cxn ang="0">
                    <a:pos x="34" y="143"/>
                  </a:cxn>
                  <a:cxn ang="0">
                    <a:pos x="42" y="123"/>
                  </a:cxn>
                  <a:cxn ang="0">
                    <a:pos x="47" y="105"/>
                  </a:cxn>
                  <a:cxn ang="0">
                    <a:pos x="52" y="90"/>
                  </a:cxn>
                  <a:cxn ang="0">
                    <a:pos x="62" y="73"/>
                  </a:cxn>
                  <a:cxn ang="0">
                    <a:pos x="67" y="55"/>
                  </a:cxn>
                  <a:cxn ang="0">
                    <a:pos x="77" y="40"/>
                  </a:cxn>
                  <a:cxn ang="0">
                    <a:pos x="84" y="28"/>
                  </a:cxn>
                  <a:cxn ang="0">
                    <a:pos x="92" y="13"/>
                  </a:cxn>
                  <a:cxn ang="0">
                    <a:pos x="62" y="0"/>
                  </a:cxn>
                  <a:cxn ang="0">
                    <a:pos x="52" y="18"/>
                  </a:cxn>
                  <a:cxn ang="0">
                    <a:pos x="42" y="38"/>
                  </a:cxn>
                  <a:cxn ang="0">
                    <a:pos x="34" y="55"/>
                  </a:cxn>
                  <a:cxn ang="0">
                    <a:pos x="27" y="70"/>
                  </a:cxn>
                  <a:cxn ang="0">
                    <a:pos x="17" y="90"/>
                  </a:cxn>
                  <a:cxn ang="0">
                    <a:pos x="12" y="108"/>
                  </a:cxn>
                  <a:cxn ang="0">
                    <a:pos x="5" y="125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34" y="140"/>
                  </a:cxn>
                </a:cxnLst>
                <a:rect l="0" t="0" r="r" b="b"/>
                <a:pathLst>
                  <a:path w="92" h="143">
                    <a:moveTo>
                      <a:pt x="34" y="140"/>
                    </a:moveTo>
                    <a:lnTo>
                      <a:pt x="34" y="143"/>
                    </a:lnTo>
                    <a:lnTo>
                      <a:pt x="42" y="123"/>
                    </a:lnTo>
                    <a:lnTo>
                      <a:pt x="47" y="105"/>
                    </a:lnTo>
                    <a:lnTo>
                      <a:pt x="52" y="90"/>
                    </a:lnTo>
                    <a:lnTo>
                      <a:pt x="62" y="73"/>
                    </a:lnTo>
                    <a:lnTo>
                      <a:pt x="67" y="55"/>
                    </a:lnTo>
                    <a:lnTo>
                      <a:pt x="77" y="40"/>
                    </a:lnTo>
                    <a:lnTo>
                      <a:pt x="84" y="28"/>
                    </a:lnTo>
                    <a:lnTo>
                      <a:pt x="92" y="13"/>
                    </a:lnTo>
                    <a:lnTo>
                      <a:pt x="62" y="0"/>
                    </a:lnTo>
                    <a:lnTo>
                      <a:pt x="52" y="18"/>
                    </a:lnTo>
                    <a:lnTo>
                      <a:pt x="42" y="38"/>
                    </a:lnTo>
                    <a:lnTo>
                      <a:pt x="34" y="55"/>
                    </a:lnTo>
                    <a:lnTo>
                      <a:pt x="27" y="70"/>
                    </a:lnTo>
                    <a:lnTo>
                      <a:pt x="17" y="90"/>
                    </a:lnTo>
                    <a:lnTo>
                      <a:pt x="12" y="108"/>
                    </a:lnTo>
                    <a:lnTo>
                      <a:pt x="5" y="125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34" y="14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322">
                <a:extLst>
                  <a:ext uri="{FF2B5EF4-FFF2-40B4-BE49-F238E27FC236}">
                    <a16:creationId xmlns:a16="http://schemas.microsoft.com/office/drawing/2014/main" id="{FC678126-8E3B-4D68-866D-57CBC7389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048" y="1584815"/>
                <a:ext cx="23013" cy="66529"/>
              </a:xfrm>
              <a:custGeom>
                <a:avLst/>
                <a:gdLst/>
                <a:ahLst/>
                <a:cxnLst>
                  <a:cxn ang="0">
                    <a:pos x="35" y="130"/>
                  </a:cxn>
                  <a:cxn ang="0">
                    <a:pos x="35" y="130"/>
                  </a:cxn>
                  <a:cxn ang="0">
                    <a:pos x="37" y="100"/>
                  </a:cxn>
                  <a:cxn ang="0">
                    <a:pos x="40" y="67"/>
                  </a:cxn>
                  <a:cxn ang="0">
                    <a:pos x="47" y="38"/>
                  </a:cxn>
                  <a:cxn ang="0">
                    <a:pos x="54" y="0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5" y="75"/>
                  </a:cxn>
                  <a:cxn ang="0">
                    <a:pos x="0" y="107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35" y="130"/>
                  </a:cxn>
                </a:cxnLst>
                <a:rect l="0" t="0" r="r" b="b"/>
                <a:pathLst>
                  <a:path w="54" h="140">
                    <a:moveTo>
                      <a:pt x="35" y="130"/>
                    </a:moveTo>
                    <a:lnTo>
                      <a:pt x="35" y="130"/>
                    </a:lnTo>
                    <a:lnTo>
                      <a:pt x="37" y="100"/>
                    </a:lnTo>
                    <a:lnTo>
                      <a:pt x="40" y="67"/>
                    </a:lnTo>
                    <a:lnTo>
                      <a:pt x="47" y="38"/>
                    </a:lnTo>
                    <a:lnTo>
                      <a:pt x="54" y="0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5" y="75"/>
                    </a:lnTo>
                    <a:lnTo>
                      <a:pt x="0" y="107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35" y="13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323">
                <a:extLst>
                  <a:ext uri="{FF2B5EF4-FFF2-40B4-BE49-F238E27FC236}">
                    <a16:creationId xmlns:a16="http://schemas.microsoft.com/office/drawing/2014/main" id="{6C9B0215-2734-475F-914C-C532E5522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048" y="1644215"/>
                <a:ext cx="29918" cy="71281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7" y="120"/>
                  </a:cxn>
                  <a:cxn ang="0">
                    <a:pos x="57" y="110"/>
                  </a:cxn>
                  <a:cxn ang="0">
                    <a:pos x="52" y="100"/>
                  </a:cxn>
                  <a:cxn ang="0">
                    <a:pos x="47" y="87"/>
                  </a:cxn>
                  <a:cxn ang="0">
                    <a:pos x="44" y="72"/>
                  </a:cxn>
                  <a:cxn ang="0">
                    <a:pos x="40" y="57"/>
                  </a:cxn>
                  <a:cxn ang="0">
                    <a:pos x="37" y="40"/>
                  </a:cxn>
                  <a:cxn ang="0">
                    <a:pos x="35" y="20"/>
                  </a:cxn>
                  <a:cxn ang="0">
                    <a:pos x="35" y="0"/>
                  </a:cxn>
                  <a:cxn ang="0">
                    <a:pos x="0" y="10"/>
                  </a:cxn>
                  <a:cxn ang="0">
                    <a:pos x="0" y="32"/>
                  </a:cxn>
                  <a:cxn ang="0">
                    <a:pos x="2" y="52"/>
                  </a:cxn>
                  <a:cxn ang="0">
                    <a:pos x="5" y="72"/>
                  </a:cxn>
                  <a:cxn ang="0">
                    <a:pos x="10" y="90"/>
                  </a:cxn>
                  <a:cxn ang="0">
                    <a:pos x="15" y="107"/>
                  </a:cxn>
                  <a:cxn ang="0">
                    <a:pos x="20" y="122"/>
                  </a:cxn>
                  <a:cxn ang="0">
                    <a:pos x="27" y="137"/>
                  </a:cxn>
                  <a:cxn ang="0">
                    <a:pos x="37" y="147"/>
                  </a:cxn>
                  <a:cxn ang="0">
                    <a:pos x="35" y="147"/>
                  </a:cxn>
                  <a:cxn ang="0">
                    <a:pos x="67" y="120"/>
                  </a:cxn>
                </a:cxnLst>
                <a:rect l="0" t="0" r="r" b="b"/>
                <a:pathLst>
                  <a:path w="67" h="147">
                    <a:moveTo>
                      <a:pt x="67" y="120"/>
                    </a:moveTo>
                    <a:lnTo>
                      <a:pt x="67" y="120"/>
                    </a:lnTo>
                    <a:lnTo>
                      <a:pt x="57" y="110"/>
                    </a:lnTo>
                    <a:lnTo>
                      <a:pt x="52" y="100"/>
                    </a:lnTo>
                    <a:lnTo>
                      <a:pt x="47" y="87"/>
                    </a:lnTo>
                    <a:lnTo>
                      <a:pt x="44" y="72"/>
                    </a:lnTo>
                    <a:lnTo>
                      <a:pt x="40" y="57"/>
                    </a:lnTo>
                    <a:lnTo>
                      <a:pt x="37" y="40"/>
                    </a:lnTo>
                    <a:lnTo>
                      <a:pt x="35" y="20"/>
                    </a:lnTo>
                    <a:lnTo>
                      <a:pt x="35" y="0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2" y="52"/>
                    </a:lnTo>
                    <a:lnTo>
                      <a:pt x="5" y="72"/>
                    </a:lnTo>
                    <a:lnTo>
                      <a:pt x="10" y="90"/>
                    </a:lnTo>
                    <a:lnTo>
                      <a:pt x="15" y="107"/>
                    </a:lnTo>
                    <a:lnTo>
                      <a:pt x="20" y="122"/>
                    </a:lnTo>
                    <a:lnTo>
                      <a:pt x="27" y="137"/>
                    </a:lnTo>
                    <a:lnTo>
                      <a:pt x="37" y="147"/>
                    </a:lnTo>
                    <a:lnTo>
                      <a:pt x="35" y="147"/>
                    </a:lnTo>
                    <a:lnTo>
                      <a:pt x="67" y="1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324">
                <a:extLst>
                  <a:ext uri="{FF2B5EF4-FFF2-40B4-BE49-F238E27FC236}">
                    <a16:creationId xmlns:a16="http://schemas.microsoft.com/office/drawing/2014/main" id="{17DD5948-F8A9-4168-8A50-E8893A4A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158" y="1703616"/>
                <a:ext cx="52930" cy="35640"/>
              </a:xfrm>
              <a:custGeom>
                <a:avLst/>
                <a:gdLst/>
                <a:ahLst/>
                <a:cxnLst>
                  <a:cxn ang="0">
                    <a:pos x="112" y="37"/>
                  </a:cxn>
                  <a:cxn ang="0">
                    <a:pos x="112" y="37"/>
                  </a:cxn>
                  <a:cxn ang="0">
                    <a:pos x="97" y="35"/>
                  </a:cxn>
                  <a:cxn ang="0">
                    <a:pos x="87" y="35"/>
                  </a:cxn>
                  <a:cxn ang="0">
                    <a:pos x="77" y="32"/>
                  </a:cxn>
                  <a:cxn ang="0">
                    <a:pos x="64" y="30"/>
                  </a:cxn>
                  <a:cxn ang="0">
                    <a:pos x="57" y="22"/>
                  </a:cxn>
                  <a:cxn ang="0">
                    <a:pos x="47" y="17"/>
                  </a:cxn>
                  <a:cxn ang="0">
                    <a:pos x="42" y="10"/>
                  </a:cxn>
                  <a:cxn ang="0">
                    <a:pos x="32" y="0"/>
                  </a:cxn>
                  <a:cxn ang="0">
                    <a:pos x="0" y="27"/>
                  </a:cxn>
                  <a:cxn ang="0">
                    <a:pos x="9" y="37"/>
                  </a:cxn>
                  <a:cxn ang="0">
                    <a:pos x="19" y="50"/>
                  </a:cxn>
                  <a:cxn ang="0">
                    <a:pos x="29" y="57"/>
                  </a:cxn>
                  <a:cxn ang="0">
                    <a:pos x="42" y="62"/>
                  </a:cxn>
                  <a:cxn ang="0">
                    <a:pos x="54" y="67"/>
                  </a:cxn>
                  <a:cxn ang="0">
                    <a:pos x="72" y="72"/>
                  </a:cxn>
                  <a:cxn ang="0">
                    <a:pos x="87" y="75"/>
                  </a:cxn>
                  <a:cxn ang="0">
                    <a:pos x="99" y="75"/>
                  </a:cxn>
                  <a:cxn ang="0">
                    <a:pos x="99" y="75"/>
                  </a:cxn>
                  <a:cxn ang="0">
                    <a:pos x="112" y="37"/>
                  </a:cxn>
                </a:cxnLst>
                <a:rect l="0" t="0" r="r" b="b"/>
                <a:pathLst>
                  <a:path w="112" h="75">
                    <a:moveTo>
                      <a:pt x="112" y="37"/>
                    </a:moveTo>
                    <a:lnTo>
                      <a:pt x="112" y="37"/>
                    </a:lnTo>
                    <a:lnTo>
                      <a:pt x="97" y="35"/>
                    </a:lnTo>
                    <a:lnTo>
                      <a:pt x="87" y="35"/>
                    </a:lnTo>
                    <a:lnTo>
                      <a:pt x="77" y="32"/>
                    </a:lnTo>
                    <a:lnTo>
                      <a:pt x="64" y="30"/>
                    </a:lnTo>
                    <a:lnTo>
                      <a:pt x="57" y="22"/>
                    </a:lnTo>
                    <a:lnTo>
                      <a:pt x="47" y="17"/>
                    </a:lnTo>
                    <a:lnTo>
                      <a:pt x="42" y="10"/>
                    </a:lnTo>
                    <a:lnTo>
                      <a:pt x="32" y="0"/>
                    </a:lnTo>
                    <a:lnTo>
                      <a:pt x="0" y="27"/>
                    </a:lnTo>
                    <a:lnTo>
                      <a:pt x="9" y="37"/>
                    </a:lnTo>
                    <a:lnTo>
                      <a:pt x="19" y="50"/>
                    </a:lnTo>
                    <a:lnTo>
                      <a:pt x="29" y="57"/>
                    </a:lnTo>
                    <a:lnTo>
                      <a:pt x="42" y="62"/>
                    </a:lnTo>
                    <a:lnTo>
                      <a:pt x="54" y="67"/>
                    </a:lnTo>
                    <a:lnTo>
                      <a:pt x="72" y="72"/>
                    </a:lnTo>
                    <a:lnTo>
                      <a:pt x="87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112" y="3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325">
                <a:extLst>
                  <a:ext uri="{FF2B5EF4-FFF2-40B4-BE49-F238E27FC236}">
                    <a16:creationId xmlns:a16="http://schemas.microsoft.com/office/drawing/2014/main" id="{BB339A61-05D9-432F-866A-AFB0994D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185" y="1708369"/>
                <a:ext cx="55232" cy="30888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98" y="0"/>
                  </a:cxn>
                  <a:cxn ang="0">
                    <a:pos x="85" y="8"/>
                  </a:cxn>
                  <a:cxn ang="0">
                    <a:pos x="78" y="10"/>
                  </a:cxn>
                  <a:cxn ang="0">
                    <a:pos x="68" y="18"/>
                  </a:cxn>
                  <a:cxn ang="0">
                    <a:pos x="58" y="20"/>
                  </a:cxn>
                  <a:cxn ang="0">
                    <a:pos x="45" y="23"/>
                  </a:cxn>
                  <a:cxn ang="0">
                    <a:pos x="35" y="23"/>
                  </a:cxn>
                  <a:cxn ang="0">
                    <a:pos x="23" y="25"/>
                  </a:cxn>
                  <a:cxn ang="0">
                    <a:pos x="13" y="25"/>
                  </a:cxn>
                  <a:cxn ang="0">
                    <a:pos x="0" y="63"/>
                  </a:cxn>
                  <a:cxn ang="0">
                    <a:pos x="18" y="63"/>
                  </a:cxn>
                  <a:cxn ang="0">
                    <a:pos x="30" y="63"/>
                  </a:cxn>
                  <a:cxn ang="0">
                    <a:pos x="45" y="58"/>
                  </a:cxn>
                  <a:cxn ang="0">
                    <a:pos x="60" y="55"/>
                  </a:cxn>
                  <a:cxn ang="0">
                    <a:pos x="73" y="50"/>
                  </a:cxn>
                  <a:cxn ang="0">
                    <a:pos x="85" y="45"/>
                  </a:cxn>
                  <a:cxn ang="0">
                    <a:pos x="103" y="35"/>
                  </a:cxn>
                  <a:cxn ang="0">
                    <a:pos x="115" y="28"/>
                  </a:cxn>
                  <a:cxn ang="0">
                    <a:pos x="113" y="30"/>
                  </a:cxn>
                  <a:cxn ang="0">
                    <a:pos x="100" y="0"/>
                  </a:cxn>
                </a:cxnLst>
                <a:rect l="0" t="0" r="r" b="b"/>
                <a:pathLst>
                  <a:path w="115" h="63">
                    <a:moveTo>
                      <a:pt x="100" y="0"/>
                    </a:moveTo>
                    <a:lnTo>
                      <a:pt x="98" y="0"/>
                    </a:lnTo>
                    <a:lnTo>
                      <a:pt x="85" y="8"/>
                    </a:lnTo>
                    <a:lnTo>
                      <a:pt x="78" y="10"/>
                    </a:lnTo>
                    <a:lnTo>
                      <a:pt x="68" y="18"/>
                    </a:lnTo>
                    <a:lnTo>
                      <a:pt x="58" y="20"/>
                    </a:lnTo>
                    <a:lnTo>
                      <a:pt x="45" y="23"/>
                    </a:lnTo>
                    <a:lnTo>
                      <a:pt x="35" y="23"/>
                    </a:lnTo>
                    <a:lnTo>
                      <a:pt x="23" y="25"/>
                    </a:lnTo>
                    <a:lnTo>
                      <a:pt x="13" y="25"/>
                    </a:lnTo>
                    <a:lnTo>
                      <a:pt x="0" y="63"/>
                    </a:lnTo>
                    <a:lnTo>
                      <a:pt x="18" y="63"/>
                    </a:lnTo>
                    <a:lnTo>
                      <a:pt x="30" y="63"/>
                    </a:lnTo>
                    <a:lnTo>
                      <a:pt x="45" y="58"/>
                    </a:lnTo>
                    <a:lnTo>
                      <a:pt x="60" y="55"/>
                    </a:lnTo>
                    <a:lnTo>
                      <a:pt x="73" y="50"/>
                    </a:lnTo>
                    <a:lnTo>
                      <a:pt x="85" y="45"/>
                    </a:lnTo>
                    <a:lnTo>
                      <a:pt x="103" y="35"/>
                    </a:lnTo>
                    <a:lnTo>
                      <a:pt x="115" y="28"/>
                    </a:lnTo>
                    <a:lnTo>
                      <a:pt x="113" y="3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326">
                <a:extLst>
                  <a:ext uri="{FF2B5EF4-FFF2-40B4-BE49-F238E27FC236}">
                    <a16:creationId xmlns:a16="http://schemas.microsoft.com/office/drawing/2014/main" id="{AA300EC2-F415-49A7-8422-ACF65A56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815" y="1682231"/>
                <a:ext cx="43725" cy="40393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60" y="0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43" y="22"/>
                  </a:cxn>
                  <a:cxn ang="0">
                    <a:pos x="35" y="30"/>
                  </a:cxn>
                  <a:cxn ang="0">
                    <a:pos x="30" y="35"/>
                  </a:cxn>
                  <a:cxn ang="0">
                    <a:pos x="18" y="45"/>
                  </a:cxn>
                  <a:cxn ang="0">
                    <a:pos x="10" y="50"/>
                  </a:cxn>
                  <a:cxn ang="0">
                    <a:pos x="0" y="57"/>
                  </a:cxn>
                  <a:cxn ang="0">
                    <a:pos x="13" y="87"/>
                  </a:cxn>
                  <a:cxn ang="0">
                    <a:pos x="28" y="77"/>
                  </a:cxn>
                  <a:cxn ang="0">
                    <a:pos x="40" y="67"/>
                  </a:cxn>
                  <a:cxn ang="0">
                    <a:pos x="50" y="57"/>
                  </a:cxn>
                  <a:cxn ang="0">
                    <a:pos x="63" y="47"/>
                  </a:cxn>
                  <a:cxn ang="0">
                    <a:pos x="70" y="40"/>
                  </a:cxn>
                  <a:cxn ang="0">
                    <a:pos x="80" y="27"/>
                  </a:cxn>
                  <a:cxn ang="0">
                    <a:pos x="85" y="17"/>
                  </a:cxn>
                  <a:cxn ang="0">
                    <a:pos x="90" y="12"/>
                  </a:cxn>
                  <a:cxn ang="0">
                    <a:pos x="93" y="7"/>
                  </a:cxn>
                  <a:cxn ang="0">
                    <a:pos x="58" y="5"/>
                  </a:cxn>
                </a:cxnLst>
                <a:rect l="0" t="0" r="r" b="b"/>
                <a:pathLst>
                  <a:path w="93" h="87">
                    <a:moveTo>
                      <a:pt x="58" y="5"/>
                    </a:moveTo>
                    <a:lnTo>
                      <a:pt x="60" y="0"/>
                    </a:lnTo>
                    <a:lnTo>
                      <a:pt x="53" y="12"/>
                    </a:lnTo>
                    <a:lnTo>
                      <a:pt x="48" y="17"/>
                    </a:lnTo>
                    <a:lnTo>
                      <a:pt x="43" y="22"/>
                    </a:lnTo>
                    <a:lnTo>
                      <a:pt x="35" y="30"/>
                    </a:lnTo>
                    <a:lnTo>
                      <a:pt x="30" y="35"/>
                    </a:lnTo>
                    <a:lnTo>
                      <a:pt x="18" y="45"/>
                    </a:lnTo>
                    <a:lnTo>
                      <a:pt x="10" y="50"/>
                    </a:lnTo>
                    <a:lnTo>
                      <a:pt x="0" y="57"/>
                    </a:lnTo>
                    <a:lnTo>
                      <a:pt x="13" y="87"/>
                    </a:lnTo>
                    <a:lnTo>
                      <a:pt x="28" y="77"/>
                    </a:lnTo>
                    <a:lnTo>
                      <a:pt x="40" y="67"/>
                    </a:lnTo>
                    <a:lnTo>
                      <a:pt x="50" y="57"/>
                    </a:lnTo>
                    <a:lnTo>
                      <a:pt x="63" y="47"/>
                    </a:lnTo>
                    <a:lnTo>
                      <a:pt x="70" y="40"/>
                    </a:lnTo>
                    <a:lnTo>
                      <a:pt x="80" y="27"/>
                    </a:lnTo>
                    <a:lnTo>
                      <a:pt x="85" y="17"/>
                    </a:lnTo>
                    <a:lnTo>
                      <a:pt x="90" y="12"/>
                    </a:lnTo>
                    <a:lnTo>
                      <a:pt x="93" y="7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327">
                <a:extLst>
                  <a:ext uri="{FF2B5EF4-FFF2-40B4-BE49-F238E27FC236}">
                    <a16:creationId xmlns:a16="http://schemas.microsoft.com/office/drawing/2014/main" id="{A747E2F4-37D6-4625-BDE6-74129B3D4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129" y="1608575"/>
                <a:ext cx="36821" cy="76033"/>
              </a:xfrm>
              <a:custGeom>
                <a:avLst/>
                <a:gdLst/>
                <a:ahLst/>
                <a:cxnLst>
                  <a:cxn ang="0">
                    <a:pos x="50" y="40"/>
                  </a:cxn>
                  <a:cxn ang="0">
                    <a:pos x="40" y="17"/>
                  </a:cxn>
                  <a:cxn ang="0">
                    <a:pos x="0" y="160"/>
                  </a:cxn>
                  <a:cxn ang="0">
                    <a:pos x="35" y="162"/>
                  </a:cxn>
                  <a:cxn ang="0">
                    <a:pos x="72" y="20"/>
                  </a:cxn>
                  <a:cxn ang="0">
                    <a:pos x="60" y="0"/>
                  </a:cxn>
                  <a:cxn ang="0">
                    <a:pos x="75" y="20"/>
                  </a:cxn>
                  <a:cxn ang="0">
                    <a:pos x="75" y="10"/>
                  </a:cxn>
                  <a:cxn ang="0">
                    <a:pos x="70" y="5"/>
                  </a:cxn>
                  <a:cxn ang="0">
                    <a:pos x="67" y="2"/>
                  </a:cxn>
                  <a:cxn ang="0">
                    <a:pos x="60" y="0"/>
                  </a:cxn>
                  <a:cxn ang="0">
                    <a:pos x="52" y="2"/>
                  </a:cxn>
                  <a:cxn ang="0">
                    <a:pos x="45" y="5"/>
                  </a:cxn>
                  <a:cxn ang="0">
                    <a:pos x="40" y="10"/>
                  </a:cxn>
                  <a:cxn ang="0">
                    <a:pos x="37" y="20"/>
                  </a:cxn>
                  <a:cxn ang="0">
                    <a:pos x="50" y="40"/>
                  </a:cxn>
                </a:cxnLst>
                <a:rect l="0" t="0" r="r" b="b"/>
                <a:pathLst>
                  <a:path w="75" h="162">
                    <a:moveTo>
                      <a:pt x="50" y="40"/>
                    </a:moveTo>
                    <a:lnTo>
                      <a:pt x="40" y="17"/>
                    </a:lnTo>
                    <a:lnTo>
                      <a:pt x="0" y="160"/>
                    </a:lnTo>
                    <a:lnTo>
                      <a:pt x="35" y="162"/>
                    </a:lnTo>
                    <a:lnTo>
                      <a:pt x="72" y="20"/>
                    </a:lnTo>
                    <a:lnTo>
                      <a:pt x="60" y="0"/>
                    </a:lnTo>
                    <a:lnTo>
                      <a:pt x="75" y="20"/>
                    </a:lnTo>
                    <a:lnTo>
                      <a:pt x="75" y="10"/>
                    </a:lnTo>
                    <a:lnTo>
                      <a:pt x="70" y="5"/>
                    </a:lnTo>
                    <a:lnTo>
                      <a:pt x="67" y="2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5" y="5"/>
                    </a:lnTo>
                    <a:lnTo>
                      <a:pt x="40" y="10"/>
                    </a:lnTo>
                    <a:lnTo>
                      <a:pt x="37" y="20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28">
                <a:extLst>
                  <a:ext uri="{FF2B5EF4-FFF2-40B4-BE49-F238E27FC236}">
                    <a16:creationId xmlns:a16="http://schemas.microsoft.com/office/drawing/2014/main" id="{48F0CC6F-E70E-4653-B8B6-D239426FE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993" y="1608575"/>
                <a:ext cx="92054" cy="19008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2" y="40"/>
                  </a:cxn>
                  <a:cxn ang="0">
                    <a:pos x="180" y="40"/>
                  </a:cxn>
                  <a:cxn ang="0">
                    <a:pos x="190" y="0"/>
                  </a:cxn>
                  <a:cxn ang="0">
                    <a:pos x="25" y="0"/>
                  </a:cxn>
                  <a:cxn ang="0">
                    <a:pos x="25" y="35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10" y="5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5" y="35"/>
                  </a:cxn>
                  <a:cxn ang="0">
                    <a:pos x="12" y="40"/>
                  </a:cxn>
                  <a:cxn ang="0">
                    <a:pos x="10" y="5"/>
                  </a:cxn>
                </a:cxnLst>
                <a:rect l="0" t="0" r="r" b="b"/>
                <a:pathLst>
                  <a:path w="190" h="40">
                    <a:moveTo>
                      <a:pt x="10" y="5"/>
                    </a:moveTo>
                    <a:lnTo>
                      <a:pt x="12" y="40"/>
                    </a:lnTo>
                    <a:lnTo>
                      <a:pt x="180" y="40"/>
                    </a:lnTo>
                    <a:lnTo>
                      <a:pt x="190" y="0"/>
                    </a:lnTo>
                    <a:lnTo>
                      <a:pt x="25" y="0"/>
                    </a:lnTo>
                    <a:lnTo>
                      <a:pt x="25" y="35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10" y="5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5" y="35"/>
                    </a:lnTo>
                    <a:lnTo>
                      <a:pt x="12" y="4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329">
                <a:extLst>
                  <a:ext uri="{FF2B5EF4-FFF2-40B4-BE49-F238E27FC236}">
                    <a16:creationId xmlns:a16="http://schemas.microsoft.com/office/drawing/2014/main" id="{7ADD5D49-00E9-43B3-A629-AE27487DB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897" y="1594319"/>
                <a:ext cx="34521" cy="30888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52" y="7"/>
                  </a:cxn>
                  <a:cxn ang="0">
                    <a:pos x="47" y="10"/>
                  </a:cxn>
                  <a:cxn ang="0">
                    <a:pos x="45" y="10"/>
                  </a:cxn>
                  <a:cxn ang="0">
                    <a:pos x="32" y="17"/>
                  </a:cxn>
                  <a:cxn ang="0">
                    <a:pos x="25" y="22"/>
                  </a:cxn>
                  <a:cxn ang="0">
                    <a:pos x="15" y="29"/>
                  </a:cxn>
                  <a:cxn ang="0">
                    <a:pos x="10" y="29"/>
                  </a:cxn>
                  <a:cxn ang="0">
                    <a:pos x="0" y="37"/>
                  </a:cxn>
                  <a:cxn ang="0">
                    <a:pos x="15" y="67"/>
                  </a:cxn>
                  <a:cxn ang="0">
                    <a:pos x="25" y="59"/>
                  </a:cxn>
                  <a:cxn ang="0">
                    <a:pos x="37" y="52"/>
                  </a:cxn>
                  <a:cxn ang="0">
                    <a:pos x="47" y="47"/>
                  </a:cxn>
                  <a:cxn ang="0">
                    <a:pos x="55" y="42"/>
                  </a:cxn>
                  <a:cxn ang="0">
                    <a:pos x="55" y="42"/>
                  </a:cxn>
                  <a:cxn ang="0">
                    <a:pos x="67" y="34"/>
                  </a:cxn>
                  <a:cxn ang="0">
                    <a:pos x="75" y="29"/>
                  </a:cxn>
                  <a:cxn ang="0">
                    <a:pos x="67" y="34"/>
                  </a:cxn>
                  <a:cxn ang="0">
                    <a:pos x="70" y="34"/>
                  </a:cxn>
                  <a:cxn ang="0">
                    <a:pos x="67" y="0"/>
                  </a:cxn>
                </a:cxnLst>
                <a:rect l="0" t="0" r="r" b="b"/>
                <a:pathLst>
                  <a:path w="75" h="67">
                    <a:moveTo>
                      <a:pt x="67" y="0"/>
                    </a:moveTo>
                    <a:lnTo>
                      <a:pt x="67" y="0"/>
                    </a:lnTo>
                    <a:lnTo>
                      <a:pt x="52" y="7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32" y="17"/>
                    </a:lnTo>
                    <a:lnTo>
                      <a:pt x="25" y="22"/>
                    </a:lnTo>
                    <a:lnTo>
                      <a:pt x="15" y="29"/>
                    </a:lnTo>
                    <a:lnTo>
                      <a:pt x="10" y="29"/>
                    </a:lnTo>
                    <a:lnTo>
                      <a:pt x="0" y="37"/>
                    </a:lnTo>
                    <a:lnTo>
                      <a:pt x="15" y="67"/>
                    </a:lnTo>
                    <a:lnTo>
                      <a:pt x="25" y="59"/>
                    </a:lnTo>
                    <a:lnTo>
                      <a:pt x="37" y="52"/>
                    </a:lnTo>
                    <a:lnTo>
                      <a:pt x="47" y="47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67" y="34"/>
                    </a:lnTo>
                    <a:lnTo>
                      <a:pt x="75" y="29"/>
                    </a:lnTo>
                    <a:lnTo>
                      <a:pt x="67" y="34"/>
                    </a:lnTo>
                    <a:lnTo>
                      <a:pt x="70" y="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330">
                <a:extLst>
                  <a:ext uri="{FF2B5EF4-FFF2-40B4-BE49-F238E27FC236}">
                    <a16:creationId xmlns:a16="http://schemas.microsoft.com/office/drawing/2014/main" id="{0B443AB2-23C0-4E72-84BD-293CA1AEE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815" y="1587190"/>
                <a:ext cx="27616" cy="2376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3" y="0"/>
                  </a:cxn>
                  <a:cxn ang="0">
                    <a:pos x="30" y="5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18" y="5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0" y="10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10" y="42"/>
                  </a:cxn>
                  <a:cxn ang="0">
                    <a:pos x="13" y="42"/>
                  </a:cxn>
                  <a:cxn ang="0">
                    <a:pos x="18" y="39"/>
                  </a:cxn>
                  <a:cxn ang="0">
                    <a:pos x="30" y="37"/>
                  </a:cxn>
                  <a:cxn ang="0">
                    <a:pos x="35" y="37"/>
                  </a:cxn>
                  <a:cxn ang="0">
                    <a:pos x="40" y="37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55" y="0"/>
                  </a:cxn>
                </a:cxnLst>
                <a:rect l="0" t="0" r="r" b="b"/>
                <a:pathLst>
                  <a:path w="55" h="44">
                    <a:moveTo>
                      <a:pt x="55" y="0"/>
                    </a:moveTo>
                    <a:lnTo>
                      <a:pt x="55" y="0"/>
                    </a:lnTo>
                    <a:lnTo>
                      <a:pt x="43" y="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0" y="1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8" y="39"/>
                    </a:lnTo>
                    <a:lnTo>
                      <a:pt x="30" y="37"/>
                    </a:lnTo>
                    <a:lnTo>
                      <a:pt x="35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331">
                <a:extLst>
                  <a:ext uri="{FF2B5EF4-FFF2-40B4-BE49-F238E27FC236}">
                    <a16:creationId xmlns:a16="http://schemas.microsoft.com/office/drawing/2014/main" id="{A333B186-D556-4F6D-B9BB-CB037AC09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333" y="1544422"/>
                <a:ext cx="23013" cy="498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37"/>
                  </a:cxn>
                  <a:cxn ang="0">
                    <a:pos x="3" y="62"/>
                  </a:cxn>
                  <a:cxn ang="0">
                    <a:pos x="8" y="85"/>
                  </a:cxn>
                  <a:cxn ang="0">
                    <a:pos x="13" y="105"/>
                  </a:cxn>
                  <a:cxn ang="0">
                    <a:pos x="48" y="87"/>
                  </a:cxn>
                  <a:cxn ang="0">
                    <a:pos x="43" y="67"/>
                  </a:cxn>
                  <a:cxn ang="0">
                    <a:pos x="38" y="47"/>
                  </a:cxn>
                  <a:cxn ang="0">
                    <a:pos x="35" y="25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10"/>
                  </a:cxn>
                </a:cxnLst>
                <a:rect l="0" t="0" r="r" b="b"/>
                <a:pathLst>
                  <a:path w="48" h="105">
                    <a:moveTo>
                      <a:pt x="0" y="10"/>
                    </a:moveTo>
                    <a:lnTo>
                      <a:pt x="0" y="10"/>
                    </a:lnTo>
                    <a:lnTo>
                      <a:pt x="0" y="37"/>
                    </a:lnTo>
                    <a:lnTo>
                      <a:pt x="3" y="62"/>
                    </a:lnTo>
                    <a:lnTo>
                      <a:pt x="8" y="85"/>
                    </a:lnTo>
                    <a:lnTo>
                      <a:pt x="13" y="105"/>
                    </a:lnTo>
                    <a:lnTo>
                      <a:pt x="48" y="87"/>
                    </a:lnTo>
                    <a:lnTo>
                      <a:pt x="43" y="67"/>
                    </a:lnTo>
                    <a:lnTo>
                      <a:pt x="38" y="47"/>
                    </a:lnTo>
                    <a:lnTo>
                      <a:pt x="35" y="25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332">
                <a:extLst>
                  <a:ext uri="{FF2B5EF4-FFF2-40B4-BE49-F238E27FC236}">
                    <a16:creationId xmlns:a16="http://schemas.microsoft.com/office/drawing/2014/main" id="{E9FC39EC-7123-41B3-BBBB-EF80EA973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333" y="1463636"/>
                <a:ext cx="52930" cy="8553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3" y="0"/>
                  </a:cxn>
                  <a:cxn ang="0">
                    <a:pos x="70" y="22"/>
                  </a:cxn>
                  <a:cxn ang="0">
                    <a:pos x="53" y="42"/>
                  </a:cxn>
                  <a:cxn ang="0">
                    <a:pos x="35" y="67"/>
                  </a:cxn>
                  <a:cxn ang="0">
                    <a:pos x="20" y="90"/>
                  </a:cxn>
                  <a:cxn ang="0">
                    <a:pos x="13" y="115"/>
                  </a:cxn>
                  <a:cxn ang="0">
                    <a:pos x="5" y="137"/>
                  </a:cxn>
                  <a:cxn ang="0">
                    <a:pos x="0" y="160"/>
                  </a:cxn>
                  <a:cxn ang="0">
                    <a:pos x="0" y="180"/>
                  </a:cxn>
                  <a:cxn ang="0">
                    <a:pos x="35" y="170"/>
                  </a:cxn>
                  <a:cxn ang="0">
                    <a:pos x="38" y="150"/>
                  </a:cxn>
                  <a:cxn ang="0">
                    <a:pos x="40" y="132"/>
                  </a:cxn>
                  <a:cxn ang="0">
                    <a:pos x="48" y="112"/>
                  </a:cxn>
                  <a:cxn ang="0">
                    <a:pos x="55" y="95"/>
                  </a:cxn>
                  <a:cxn ang="0">
                    <a:pos x="68" y="77"/>
                  </a:cxn>
                  <a:cxn ang="0">
                    <a:pos x="80" y="62"/>
                  </a:cxn>
                  <a:cxn ang="0">
                    <a:pos x="95" y="42"/>
                  </a:cxn>
                  <a:cxn ang="0">
                    <a:pos x="113" y="25"/>
                  </a:cxn>
                  <a:cxn ang="0">
                    <a:pos x="113" y="25"/>
                  </a:cxn>
                  <a:cxn ang="0">
                    <a:pos x="93" y="0"/>
                  </a:cxn>
                </a:cxnLst>
                <a:rect l="0" t="0" r="r" b="b"/>
                <a:pathLst>
                  <a:path w="113" h="180">
                    <a:moveTo>
                      <a:pt x="93" y="0"/>
                    </a:moveTo>
                    <a:lnTo>
                      <a:pt x="93" y="0"/>
                    </a:lnTo>
                    <a:lnTo>
                      <a:pt x="70" y="22"/>
                    </a:lnTo>
                    <a:lnTo>
                      <a:pt x="53" y="42"/>
                    </a:lnTo>
                    <a:lnTo>
                      <a:pt x="35" y="67"/>
                    </a:lnTo>
                    <a:lnTo>
                      <a:pt x="20" y="90"/>
                    </a:lnTo>
                    <a:lnTo>
                      <a:pt x="13" y="115"/>
                    </a:lnTo>
                    <a:lnTo>
                      <a:pt x="5" y="137"/>
                    </a:lnTo>
                    <a:lnTo>
                      <a:pt x="0" y="160"/>
                    </a:lnTo>
                    <a:lnTo>
                      <a:pt x="0" y="180"/>
                    </a:lnTo>
                    <a:lnTo>
                      <a:pt x="35" y="170"/>
                    </a:lnTo>
                    <a:lnTo>
                      <a:pt x="38" y="150"/>
                    </a:lnTo>
                    <a:lnTo>
                      <a:pt x="40" y="132"/>
                    </a:lnTo>
                    <a:lnTo>
                      <a:pt x="48" y="112"/>
                    </a:lnTo>
                    <a:lnTo>
                      <a:pt x="55" y="95"/>
                    </a:lnTo>
                    <a:lnTo>
                      <a:pt x="68" y="77"/>
                    </a:lnTo>
                    <a:lnTo>
                      <a:pt x="80" y="62"/>
                    </a:lnTo>
                    <a:lnTo>
                      <a:pt x="95" y="42"/>
                    </a:lnTo>
                    <a:lnTo>
                      <a:pt x="113" y="25"/>
                    </a:lnTo>
                    <a:lnTo>
                      <a:pt x="113" y="2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333">
                <a:extLst>
                  <a:ext uri="{FF2B5EF4-FFF2-40B4-BE49-F238E27FC236}">
                    <a16:creationId xmlns:a16="http://schemas.microsoft.com/office/drawing/2014/main" id="{5CC9BF9C-8739-4509-966F-2B6424385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058" y="1447005"/>
                <a:ext cx="32219" cy="285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0" y="0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27" y="13"/>
                  </a:cxn>
                  <a:cxn ang="0">
                    <a:pos x="17" y="25"/>
                  </a:cxn>
                  <a:cxn ang="0">
                    <a:pos x="12" y="30"/>
                  </a:cxn>
                  <a:cxn ang="0">
                    <a:pos x="7" y="35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20" y="63"/>
                  </a:cxn>
                  <a:cxn ang="0">
                    <a:pos x="32" y="50"/>
                  </a:cxn>
                  <a:cxn ang="0">
                    <a:pos x="37" y="43"/>
                  </a:cxn>
                  <a:cxn ang="0">
                    <a:pos x="45" y="38"/>
                  </a:cxn>
                  <a:cxn ang="0">
                    <a:pos x="50" y="33"/>
                  </a:cxn>
                  <a:cxn ang="0">
                    <a:pos x="50" y="35"/>
                  </a:cxn>
                  <a:cxn ang="0">
                    <a:pos x="55" y="33"/>
                  </a:cxn>
                  <a:cxn ang="0">
                    <a:pos x="65" y="20"/>
                  </a:cxn>
                  <a:cxn ang="0">
                    <a:pos x="65" y="23"/>
                  </a:cxn>
                  <a:cxn ang="0">
                    <a:pos x="65" y="23"/>
                  </a:cxn>
                  <a:cxn ang="0">
                    <a:pos x="42" y="0"/>
                  </a:cxn>
                </a:cxnLst>
                <a:rect l="0" t="0" r="r" b="b"/>
                <a:pathLst>
                  <a:path w="65" h="63">
                    <a:moveTo>
                      <a:pt x="42" y="0"/>
                    </a:moveTo>
                    <a:lnTo>
                      <a:pt x="40" y="0"/>
                    </a:lnTo>
                    <a:lnTo>
                      <a:pt x="32" y="13"/>
                    </a:lnTo>
                    <a:lnTo>
                      <a:pt x="32" y="8"/>
                    </a:lnTo>
                    <a:lnTo>
                      <a:pt x="27" y="13"/>
                    </a:lnTo>
                    <a:lnTo>
                      <a:pt x="17" y="25"/>
                    </a:lnTo>
                    <a:lnTo>
                      <a:pt x="12" y="30"/>
                    </a:lnTo>
                    <a:lnTo>
                      <a:pt x="7" y="35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0" y="63"/>
                    </a:lnTo>
                    <a:lnTo>
                      <a:pt x="32" y="50"/>
                    </a:lnTo>
                    <a:lnTo>
                      <a:pt x="37" y="43"/>
                    </a:lnTo>
                    <a:lnTo>
                      <a:pt x="45" y="38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55" y="33"/>
                    </a:lnTo>
                    <a:lnTo>
                      <a:pt x="65" y="20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334">
                <a:extLst>
                  <a:ext uri="{FF2B5EF4-FFF2-40B4-BE49-F238E27FC236}">
                    <a16:creationId xmlns:a16="http://schemas.microsoft.com/office/drawing/2014/main" id="{8AFC2D31-1C3E-4087-8286-553B89214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468" y="1432749"/>
                <a:ext cx="29918" cy="2376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5" y="7"/>
                  </a:cxn>
                  <a:cxn ang="0">
                    <a:pos x="25" y="22"/>
                  </a:cxn>
                  <a:cxn ang="0">
                    <a:pos x="23" y="25"/>
                  </a:cxn>
                  <a:cxn ang="0">
                    <a:pos x="18" y="27"/>
                  </a:cxn>
                  <a:cxn ang="0">
                    <a:pos x="13" y="30"/>
                  </a:cxn>
                  <a:cxn ang="0">
                    <a:pos x="10" y="32"/>
                  </a:cxn>
                  <a:cxn ang="0">
                    <a:pos x="5" y="35"/>
                  </a:cxn>
                  <a:cxn ang="0">
                    <a:pos x="0" y="37"/>
                  </a:cxn>
                  <a:cxn ang="0">
                    <a:pos x="5" y="27"/>
                  </a:cxn>
                  <a:cxn ang="0">
                    <a:pos x="28" y="50"/>
                  </a:cxn>
                  <a:cxn ang="0">
                    <a:pos x="38" y="32"/>
                  </a:cxn>
                  <a:cxn ang="0">
                    <a:pos x="40" y="32"/>
                  </a:cxn>
                  <a:cxn ang="0">
                    <a:pos x="45" y="30"/>
                  </a:cxn>
                  <a:cxn ang="0">
                    <a:pos x="50" y="27"/>
                  </a:cxn>
                  <a:cxn ang="0">
                    <a:pos x="53" y="25"/>
                  </a:cxn>
                  <a:cxn ang="0">
                    <a:pos x="58" y="20"/>
                  </a:cxn>
                  <a:cxn ang="0">
                    <a:pos x="60" y="17"/>
                  </a:cxn>
                  <a:cxn ang="0">
                    <a:pos x="58" y="30"/>
                  </a:cxn>
                  <a:cxn ang="0">
                    <a:pos x="53" y="32"/>
                  </a:cxn>
                  <a:cxn ang="0">
                    <a:pos x="43" y="0"/>
                  </a:cxn>
                </a:cxnLst>
                <a:rect l="0" t="0" r="r" b="b"/>
                <a:pathLst>
                  <a:path w="60" h="50">
                    <a:moveTo>
                      <a:pt x="43" y="0"/>
                    </a:moveTo>
                    <a:lnTo>
                      <a:pt x="35" y="7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8" y="27"/>
                    </a:lnTo>
                    <a:lnTo>
                      <a:pt x="13" y="30"/>
                    </a:lnTo>
                    <a:lnTo>
                      <a:pt x="10" y="32"/>
                    </a:lnTo>
                    <a:lnTo>
                      <a:pt x="5" y="35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28" y="50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3" y="25"/>
                    </a:lnTo>
                    <a:lnTo>
                      <a:pt x="58" y="20"/>
                    </a:lnTo>
                    <a:lnTo>
                      <a:pt x="60" y="17"/>
                    </a:lnTo>
                    <a:lnTo>
                      <a:pt x="58" y="30"/>
                    </a:lnTo>
                    <a:lnTo>
                      <a:pt x="53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335">
                <a:extLst>
                  <a:ext uri="{FF2B5EF4-FFF2-40B4-BE49-F238E27FC236}">
                    <a16:creationId xmlns:a16="http://schemas.microsoft.com/office/drawing/2014/main" id="{4D658F39-E036-4BCF-84ED-CE3584625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181" y="1427997"/>
                <a:ext cx="20711" cy="213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30" y="5"/>
                  </a:cxn>
                  <a:cxn ang="0">
                    <a:pos x="25" y="7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3" y="15"/>
                  </a:cxn>
                  <a:cxn ang="0">
                    <a:pos x="13" y="47"/>
                  </a:cxn>
                  <a:cxn ang="0">
                    <a:pos x="20" y="42"/>
                  </a:cxn>
                  <a:cxn ang="0">
                    <a:pos x="25" y="42"/>
                  </a:cxn>
                  <a:cxn ang="0">
                    <a:pos x="28" y="40"/>
                  </a:cxn>
                  <a:cxn ang="0">
                    <a:pos x="20" y="45"/>
                  </a:cxn>
                  <a:cxn ang="0">
                    <a:pos x="25" y="42"/>
                  </a:cxn>
                  <a:cxn ang="0">
                    <a:pos x="30" y="42"/>
                  </a:cxn>
                  <a:cxn ang="0">
                    <a:pos x="33" y="40"/>
                  </a:cxn>
                  <a:cxn ang="0">
                    <a:pos x="43" y="37"/>
                  </a:cxn>
                  <a:cxn ang="0">
                    <a:pos x="40" y="37"/>
                  </a:cxn>
                  <a:cxn ang="0">
                    <a:pos x="40" y="0"/>
                  </a:cxn>
                </a:cxnLst>
                <a:rect l="0" t="0" r="r" b="b"/>
                <a:pathLst>
                  <a:path w="43" h="47">
                    <a:moveTo>
                      <a:pt x="40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30" y="5"/>
                    </a:lnTo>
                    <a:lnTo>
                      <a:pt x="25" y="7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15"/>
                    </a:lnTo>
                    <a:lnTo>
                      <a:pt x="13" y="47"/>
                    </a:lnTo>
                    <a:lnTo>
                      <a:pt x="20" y="42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20" y="45"/>
                    </a:lnTo>
                    <a:lnTo>
                      <a:pt x="25" y="42"/>
                    </a:lnTo>
                    <a:lnTo>
                      <a:pt x="30" y="42"/>
                    </a:lnTo>
                    <a:lnTo>
                      <a:pt x="33" y="40"/>
                    </a:lnTo>
                    <a:lnTo>
                      <a:pt x="43" y="37"/>
                    </a:lnTo>
                    <a:lnTo>
                      <a:pt x="40" y="3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336">
                <a:extLst>
                  <a:ext uri="{FF2B5EF4-FFF2-40B4-BE49-F238E27FC236}">
                    <a16:creationId xmlns:a16="http://schemas.microsoft.com/office/drawing/2014/main" id="{E5EDB57C-572E-45E5-A3B5-0410D5968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592" y="1425620"/>
                <a:ext cx="27616" cy="1900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0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0" y="40"/>
                  </a:cxn>
                  <a:cxn ang="0">
                    <a:pos x="10" y="35"/>
                  </a:cxn>
                  <a:cxn ang="0">
                    <a:pos x="18" y="35"/>
                  </a:cxn>
                  <a:cxn ang="0">
                    <a:pos x="23" y="35"/>
                  </a:cxn>
                  <a:cxn ang="0">
                    <a:pos x="30" y="35"/>
                  </a:cxn>
                  <a:cxn ang="0">
                    <a:pos x="35" y="35"/>
                  </a:cxn>
                  <a:cxn ang="0">
                    <a:pos x="38" y="35"/>
                  </a:cxn>
                  <a:cxn ang="0">
                    <a:pos x="43" y="35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58" y="0"/>
                  </a:cxn>
                </a:cxnLst>
                <a:rect l="0" t="0" r="r" b="b"/>
                <a:pathLst>
                  <a:path w="58" h="40">
                    <a:moveTo>
                      <a:pt x="58" y="0"/>
                    </a:moveTo>
                    <a:lnTo>
                      <a:pt x="58" y="0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23" y="3"/>
                    </a:lnTo>
                    <a:lnTo>
                      <a:pt x="18" y="3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40"/>
                    </a:lnTo>
                    <a:lnTo>
                      <a:pt x="10" y="35"/>
                    </a:lnTo>
                    <a:lnTo>
                      <a:pt x="18" y="35"/>
                    </a:lnTo>
                    <a:lnTo>
                      <a:pt x="23" y="35"/>
                    </a:lnTo>
                    <a:lnTo>
                      <a:pt x="30" y="35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43" y="35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337">
                <a:extLst>
                  <a:ext uri="{FF2B5EF4-FFF2-40B4-BE49-F238E27FC236}">
                    <a16:creationId xmlns:a16="http://schemas.microsoft.com/office/drawing/2014/main" id="{F64BE542-C685-4402-80A8-F8F1936EC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303" y="1425620"/>
                <a:ext cx="75945" cy="23760"/>
              </a:xfrm>
              <a:custGeom>
                <a:avLst/>
                <a:gdLst/>
                <a:ahLst/>
                <a:cxnLst>
                  <a:cxn ang="0">
                    <a:pos x="152" y="15"/>
                  </a:cxn>
                  <a:cxn ang="0">
                    <a:pos x="152" y="15"/>
                  </a:cxn>
                  <a:cxn ang="0">
                    <a:pos x="145" y="12"/>
                  </a:cxn>
                  <a:cxn ang="0">
                    <a:pos x="130" y="12"/>
                  </a:cxn>
                  <a:cxn ang="0">
                    <a:pos x="120" y="7"/>
                  </a:cxn>
                  <a:cxn ang="0">
                    <a:pos x="107" y="7"/>
                  </a:cxn>
                  <a:cxn ang="0">
                    <a:pos x="100" y="7"/>
                  </a:cxn>
                  <a:cxn ang="0">
                    <a:pos x="87" y="5"/>
                  </a:cxn>
                  <a:cxn ang="0">
                    <a:pos x="80" y="5"/>
                  </a:cxn>
                  <a:cxn ang="0">
                    <a:pos x="72" y="5"/>
                  </a:cxn>
                  <a:cxn ang="0">
                    <a:pos x="62" y="2"/>
                  </a:cxn>
                  <a:cxn ang="0">
                    <a:pos x="55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0" y="37"/>
                  </a:cxn>
                  <a:cxn ang="0">
                    <a:pos x="7" y="37"/>
                  </a:cxn>
                  <a:cxn ang="0">
                    <a:pos x="10" y="40"/>
                  </a:cxn>
                  <a:cxn ang="0">
                    <a:pos x="17" y="40"/>
                  </a:cxn>
                  <a:cxn ang="0">
                    <a:pos x="25" y="40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5" y="42"/>
                  </a:cxn>
                  <a:cxn ang="0">
                    <a:pos x="65" y="42"/>
                  </a:cxn>
                  <a:cxn ang="0">
                    <a:pos x="75" y="45"/>
                  </a:cxn>
                  <a:cxn ang="0">
                    <a:pos x="85" y="45"/>
                  </a:cxn>
                  <a:cxn ang="0">
                    <a:pos x="95" y="47"/>
                  </a:cxn>
                  <a:cxn ang="0">
                    <a:pos x="105" y="47"/>
                  </a:cxn>
                  <a:cxn ang="0">
                    <a:pos x="117" y="47"/>
                  </a:cxn>
                  <a:cxn ang="0">
                    <a:pos x="127" y="50"/>
                  </a:cxn>
                  <a:cxn ang="0">
                    <a:pos x="140" y="52"/>
                  </a:cxn>
                  <a:cxn ang="0">
                    <a:pos x="142" y="52"/>
                  </a:cxn>
                  <a:cxn ang="0">
                    <a:pos x="152" y="15"/>
                  </a:cxn>
                </a:cxnLst>
                <a:rect l="0" t="0" r="r" b="b"/>
                <a:pathLst>
                  <a:path w="152" h="52">
                    <a:moveTo>
                      <a:pt x="152" y="15"/>
                    </a:moveTo>
                    <a:lnTo>
                      <a:pt x="152" y="15"/>
                    </a:lnTo>
                    <a:lnTo>
                      <a:pt x="145" y="12"/>
                    </a:lnTo>
                    <a:lnTo>
                      <a:pt x="130" y="12"/>
                    </a:lnTo>
                    <a:lnTo>
                      <a:pt x="120" y="7"/>
                    </a:lnTo>
                    <a:lnTo>
                      <a:pt x="107" y="7"/>
                    </a:lnTo>
                    <a:lnTo>
                      <a:pt x="100" y="7"/>
                    </a:lnTo>
                    <a:lnTo>
                      <a:pt x="87" y="5"/>
                    </a:lnTo>
                    <a:lnTo>
                      <a:pt x="80" y="5"/>
                    </a:lnTo>
                    <a:lnTo>
                      <a:pt x="72" y="5"/>
                    </a:lnTo>
                    <a:lnTo>
                      <a:pt x="62" y="2"/>
                    </a:lnTo>
                    <a:lnTo>
                      <a:pt x="55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37"/>
                    </a:lnTo>
                    <a:lnTo>
                      <a:pt x="7" y="37"/>
                    </a:lnTo>
                    <a:lnTo>
                      <a:pt x="10" y="40"/>
                    </a:lnTo>
                    <a:lnTo>
                      <a:pt x="17" y="40"/>
                    </a:lnTo>
                    <a:lnTo>
                      <a:pt x="25" y="40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5" y="42"/>
                    </a:lnTo>
                    <a:lnTo>
                      <a:pt x="65" y="42"/>
                    </a:lnTo>
                    <a:lnTo>
                      <a:pt x="75" y="45"/>
                    </a:lnTo>
                    <a:lnTo>
                      <a:pt x="85" y="45"/>
                    </a:lnTo>
                    <a:lnTo>
                      <a:pt x="95" y="47"/>
                    </a:lnTo>
                    <a:lnTo>
                      <a:pt x="105" y="47"/>
                    </a:lnTo>
                    <a:lnTo>
                      <a:pt x="117" y="47"/>
                    </a:lnTo>
                    <a:lnTo>
                      <a:pt x="127" y="50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52" y="1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338">
                <a:extLst>
                  <a:ext uri="{FF2B5EF4-FFF2-40B4-BE49-F238E27FC236}">
                    <a16:creationId xmlns:a16="http://schemas.microsoft.com/office/drawing/2014/main" id="{EC5DDE2F-C5A9-4F29-B879-7E6F2DCB4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646" y="1427997"/>
                <a:ext cx="23013" cy="2138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25" y="8"/>
                  </a:cxn>
                  <a:cxn ang="0">
                    <a:pos x="20" y="8"/>
                  </a:cxn>
                  <a:cxn ang="0">
                    <a:pos x="18" y="10"/>
                  </a:cxn>
                  <a:cxn ang="0">
                    <a:pos x="13" y="10"/>
                  </a:cxn>
                  <a:cxn ang="0">
                    <a:pos x="20" y="5"/>
                  </a:cxn>
                  <a:cxn ang="0">
                    <a:pos x="18" y="5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0" y="45"/>
                  </a:cxn>
                  <a:cxn ang="0">
                    <a:pos x="8" y="45"/>
                  </a:cxn>
                  <a:cxn ang="0">
                    <a:pos x="10" y="43"/>
                  </a:cxn>
                  <a:cxn ang="0">
                    <a:pos x="18" y="43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43" y="30"/>
                  </a:cxn>
                  <a:cxn ang="0">
                    <a:pos x="48" y="30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35" y="0"/>
                  </a:cxn>
                </a:cxnLst>
                <a:rect l="0" t="0" r="r" b="b"/>
                <a:pathLst>
                  <a:path w="48" h="45">
                    <a:moveTo>
                      <a:pt x="35" y="0"/>
                    </a:moveTo>
                    <a:lnTo>
                      <a:pt x="35" y="0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3" y="10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0" y="45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8" y="43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43" y="30"/>
                    </a:lnTo>
                    <a:lnTo>
                      <a:pt x="48" y="30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339">
                <a:extLst>
                  <a:ext uri="{FF2B5EF4-FFF2-40B4-BE49-F238E27FC236}">
                    <a16:creationId xmlns:a16="http://schemas.microsoft.com/office/drawing/2014/main" id="{EFED17E3-6FB8-45DA-81BB-A60F97AD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152" y="1411364"/>
                <a:ext cx="32219" cy="30889"/>
              </a:xfrm>
              <a:custGeom>
                <a:avLst/>
                <a:gdLst/>
                <a:ahLst/>
                <a:cxnLst>
                  <a:cxn ang="0">
                    <a:pos x="63" y="5"/>
                  </a:cxn>
                  <a:cxn ang="0">
                    <a:pos x="38" y="7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5" y="22"/>
                  </a:cxn>
                  <a:cxn ang="0">
                    <a:pos x="15" y="32"/>
                  </a:cxn>
                  <a:cxn ang="0">
                    <a:pos x="10" y="37"/>
                  </a:cxn>
                  <a:cxn ang="0">
                    <a:pos x="5" y="40"/>
                  </a:cxn>
                  <a:cxn ang="0">
                    <a:pos x="0" y="47"/>
                  </a:cxn>
                  <a:cxn ang="0">
                    <a:pos x="10" y="32"/>
                  </a:cxn>
                  <a:cxn ang="0">
                    <a:pos x="18" y="65"/>
                  </a:cxn>
                  <a:cxn ang="0">
                    <a:pos x="35" y="45"/>
                  </a:cxn>
                  <a:cxn ang="0">
                    <a:pos x="38" y="47"/>
                  </a:cxn>
                  <a:cxn ang="0">
                    <a:pos x="43" y="45"/>
                  </a:cxn>
                  <a:cxn ang="0">
                    <a:pos x="45" y="42"/>
                  </a:cxn>
                  <a:cxn ang="0">
                    <a:pos x="45" y="45"/>
                  </a:cxn>
                  <a:cxn ang="0">
                    <a:pos x="55" y="32"/>
                  </a:cxn>
                  <a:cxn ang="0">
                    <a:pos x="60" y="27"/>
                  </a:cxn>
                  <a:cxn ang="0">
                    <a:pos x="60" y="30"/>
                  </a:cxn>
                  <a:cxn ang="0">
                    <a:pos x="33" y="32"/>
                  </a:cxn>
                  <a:cxn ang="0">
                    <a:pos x="63" y="27"/>
                  </a:cxn>
                  <a:cxn ang="0">
                    <a:pos x="65" y="20"/>
                  </a:cxn>
                  <a:cxn ang="0">
                    <a:pos x="68" y="12"/>
                  </a:cxn>
                  <a:cxn ang="0">
                    <a:pos x="65" y="7"/>
                  </a:cxn>
                  <a:cxn ang="0">
                    <a:pos x="60" y="2"/>
                  </a:cxn>
                  <a:cxn ang="0">
                    <a:pos x="55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5" y="10"/>
                  </a:cxn>
                  <a:cxn ang="0">
                    <a:pos x="63" y="5"/>
                  </a:cxn>
                </a:cxnLst>
                <a:rect l="0" t="0" r="r" b="b"/>
                <a:pathLst>
                  <a:path w="68" h="65">
                    <a:moveTo>
                      <a:pt x="63" y="5"/>
                    </a:moveTo>
                    <a:lnTo>
                      <a:pt x="38" y="7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15" y="32"/>
                    </a:lnTo>
                    <a:lnTo>
                      <a:pt x="10" y="37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10" y="32"/>
                    </a:lnTo>
                    <a:lnTo>
                      <a:pt x="18" y="65"/>
                    </a:lnTo>
                    <a:lnTo>
                      <a:pt x="35" y="45"/>
                    </a:lnTo>
                    <a:lnTo>
                      <a:pt x="38" y="47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5" y="45"/>
                    </a:lnTo>
                    <a:lnTo>
                      <a:pt x="55" y="32"/>
                    </a:lnTo>
                    <a:lnTo>
                      <a:pt x="60" y="27"/>
                    </a:lnTo>
                    <a:lnTo>
                      <a:pt x="60" y="30"/>
                    </a:lnTo>
                    <a:lnTo>
                      <a:pt x="33" y="32"/>
                    </a:lnTo>
                    <a:lnTo>
                      <a:pt x="63" y="27"/>
                    </a:lnTo>
                    <a:lnTo>
                      <a:pt x="65" y="20"/>
                    </a:lnTo>
                    <a:lnTo>
                      <a:pt x="68" y="12"/>
                    </a:lnTo>
                    <a:lnTo>
                      <a:pt x="65" y="7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5" y="10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340">
                <a:extLst>
                  <a:ext uri="{FF2B5EF4-FFF2-40B4-BE49-F238E27FC236}">
                    <a16:creationId xmlns:a16="http://schemas.microsoft.com/office/drawing/2014/main" id="{782A84A5-D3AA-43AB-ABF3-4D3131946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262" y="1413740"/>
                <a:ext cx="18411" cy="19008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7"/>
                  </a:cxn>
                  <a:cxn ang="0">
                    <a:pos x="30" y="0"/>
                  </a:cxn>
                  <a:cxn ang="0">
                    <a:pos x="0" y="27"/>
                  </a:cxn>
                  <a:cxn ang="0">
                    <a:pos x="10" y="37"/>
                  </a:cxn>
                  <a:cxn ang="0">
                    <a:pos x="7" y="25"/>
                  </a:cxn>
                  <a:cxn ang="0">
                    <a:pos x="10" y="37"/>
                  </a:cxn>
                  <a:cxn ang="0">
                    <a:pos x="15" y="42"/>
                  </a:cxn>
                  <a:cxn ang="0">
                    <a:pos x="22" y="42"/>
                  </a:cxn>
                  <a:cxn ang="0">
                    <a:pos x="30" y="40"/>
                  </a:cxn>
                  <a:cxn ang="0">
                    <a:pos x="35" y="35"/>
                  </a:cxn>
                  <a:cxn ang="0">
                    <a:pos x="40" y="27"/>
                  </a:cxn>
                  <a:cxn ang="0">
                    <a:pos x="42" y="22"/>
                  </a:cxn>
                  <a:cxn ang="0">
                    <a:pos x="42" y="15"/>
                  </a:cxn>
                  <a:cxn ang="0">
                    <a:pos x="40" y="7"/>
                  </a:cxn>
                  <a:cxn ang="0">
                    <a:pos x="42" y="20"/>
                  </a:cxn>
                </a:cxnLst>
                <a:rect l="0" t="0" r="r" b="b"/>
                <a:pathLst>
                  <a:path w="42" h="42">
                    <a:moveTo>
                      <a:pt x="42" y="20"/>
                    </a:moveTo>
                    <a:lnTo>
                      <a:pt x="40" y="7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0" y="37"/>
                    </a:lnTo>
                    <a:lnTo>
                      <a:pt x="7" y="25"/>
                    </a:lnTo>
                    <a:lnTo>
                      <a:pt x="10" y="37"/>
                    </a:lnTo>
                    <a:lnTo>
                      <a:pt x="15" y="42"/>
                    </a:lnTo>
                    <a:lnTo>
                      <a:pt x="22" y="42"/>
                    </a:lnTo>
                    <a:lnTo>
                      <a:pt x="30" y="40"/>
                    </a:lnTo>
                    <a:lnTo>
                      <a:pt x="35" y="35"/>
                    </a:lnTo>
                    <a:lnTo>
                      <a:pt x="40" y="27"/>
                    </a:lnTo>
                    <a:lnTo>
                      <a:pt x="42" y="22"/>
                    </a:lnTo>
                    <a:lnTo>
                      <a:pt x="42" y="15"/>
                    </a:lnTo>
                    <a:lnTo>
                      <a:pt x="40" y="7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341">
                <a:extLst>
                  <a:ext uri="{FF2B5EF4-FFF2-40B4-BE49-F238E27FC236}">
                    <a16:creationId xmlns:a16="http://schemas.microsoft.com/office/drawing/2014/main" id="{D036BED2-8751-4482-A4D2-D6383D59A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659" y="1425620"/>
                <a:ext cx="23013" cy="64154"/>
              </a:xfrm>
              <a:custGeom>
                <a:avLst/>
                <a:gdLst/>
                <a:ahLst/>
                <a:cxnLst>
                  <a:cxn ang="0">
                    <a:pos x="35" y="127"/>
                  </a:cxn>
                  <a:cxn ang="0">
                    <a:pos x="32" y="137"/>
                  </a:cxn>
                  <a:cxn ang="0">
                    <a:pos x="37" y="115"/>
                  </a:cxn>
                  <a:cxn ang="0">
                    <a:pos x="42" y="90"/>
                  </a:cxn>
                  <a:cxn ang="0">
                    <a:pos x="47" y="52"/>
                  </a:cxn>
                  <a:cxn ang="0">
                    <a:pos x="52" y="0"/>
                  </a:cxn>
                  <a:cxn ang="0">
                    <a:pos x="17" y="5"/>
                  </a:cxn>
                  <a:cxn ang="0">
                    <a:pos x="10" y="57"/>
                  </a:cxn>
                  <a:cxn ang="0">
                    <a:pos x="5" y="97"/>
                  </a:cxn>
                  <a:cxn ang="0">
                    <a:pos x="2" y="122"/>
                  </a:cxn>
                  <a:cxn ang="0">
                    <a:pos x="2" y="127"/>
                  </a:cxn>
                  <a:cxn ang="0">
                    <a:pos x="0" y="137"/>
                  </a:cxn>
                  <a:cxn ang="0">
                    <a:pos x="35" y="127"/>
                  </a:cxn>
                </a:cxnLst>
                <a:rect l="0" t="0" r="r" b="b"/>
                <a:pathLst>
                  <a:path w="52" h="137">
                    <a:moveTo>
                      <a:pt x="35" y="127"/>
                    </a:moveTo>
                    <a:lnTo>
                      <a:pt x="32" y="137"/>
                    </a:lnTo>
                    <a:lnTo>
                      <a:pt x="37" y="115"/>
                    </a:lnTo>
                    <a:lnTo>
                      <a:pt x="42" y="90"/>
                    </a:lnTo>
                    <a:lnTo>
                      <a:pt x="47" y="52"/>
                    </a:lnTo>
                    <a:lnTo>
                      <a:pt x="52" y="0"/>
                    </a:lnTo>
                    <a:lnTo>
                      <a:pt x="17" y="5"/>
                    </a:lnTo>
                    <a:lnTo>
                      <a:pt x="10" y="57"/>
                    </a:lnTo>
                    <a:lnTo>
                      <a:pt x="5" y="97"/>
                    </a:lnTo>
                    <a:lnTo>
                      <a:pt x="2" y="122"/>
                    </a:lnTo>
                    <a:lnTo>
                      <a:pt x="2" y="127"/>
                    </a:lnTo>
                    <a:lnTo>
                      <a:pt x="0" y="137"/>
                    </a:lnTo>
                    <a:lnTo>
                      <a:pt x="35" y="12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342">
                <a:extLst>
                  <a:ext uri="{FF2B5EF4-FFF2-40B4-BE49-F238E27FC236}">
                    <a16:creationId xmlns:a16="http://schemas.microsoft.com/office/drawing/2014/main" id="{CF75168F-6C1B-4581-A0E3-8B5B8FB9D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056" y="1485021"/>
                <a:ext cx="20711" cy="71281"/>
              </a:xfrm>
              <a:custGeom>
                <a:avLst/>
                <a:gdLst/>
                <a:ahLst/>
                <a:cxnLst>
                  <a:cxn ang="0">
                    <a:pos x="35" y="148"/>
                  </a:cxn>
                  <a:cxn ang="0">
                    <a:pos x="35" y="148"/>
                  </a:cxn>
                  <a:cxn ang="0">
                    <a:pos x="40" y="108"/>
                  </a:cxn>
                  <a:cxn ang="0">
                    <a:pos x="42" y="65"/>
                  </a:cxn>
                  <a:cxn ang="0">
                    <a:pos x="45" y="30"/>
                  </a:cxn>
                  <a:cxn ang="0">
                    <a:pos x="45" y="0"/>
                  </a:cxn>
                  <a:cxn ang="0">
                    <a:pos x="10" y="10"/>
                  </a:cxn>
                  <a:cxn ang="0">
                    <a:pos x="7" y="43"/>
                  </a:cxn>
                  <a:cxn ang="0">
                    <a:pos x="7" y="75"/>
                  </a:cxn>
                  <a:cxn ang="0">
                    <a:pos x="2" y="113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35" y="148"/>
                  </a:cxn>
                </a:cxnLst>
                <a:rect l="0" t="0" r="r" b="b"/>
                <a:pathLst>
                  <a:path w="45" h="155">
                    <a:moveTo>
                      <a:pt x="35" y="148"/>
                    </a:moveTo>
                    <a:lnTo>
                      <a:pt x="35" y="148"/>
                    </a:lnTo>
                    <a:lnTo>
                      <a:pt x="40" y="108"/>
                    </a:lnTo>
                    <a:lnTo>
                      <a:pt x="42" y="65"/>
                    </a:lnTo>
                    <a:lnTo>
                      <a:pt x="45" y="30"/>
                    </a:lnTo>
                    <a:lnTo>
                      <a:pt x="45" y="0"/>
                    </a:lnTo>
                    <a:lnTo>
                      <a:pt x="10" y="10"/>
                    </a:lnTo>
                    <a:lnTo>
                      <a:pt x="7" y="43"/>
                    </a:lnTo>
                    <a:lnTo>
                      <a:pt x="7" y="75"/>
                    </a:lnTo>
                    <a:lnTo>
                      <a:pt x="2" y="113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35" y="14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43">
                <a:extLst>
                  <a:ext uri="{FF2B5EF4-FFF2-40B4-BE49-F238E27FC236}">
                    <a16:creationId xmlns:a16="http://schemas.microsoft.com/office/drawing/2014/main" id="{CBD8B499-DE2A-4834-961C-63931F6A3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152" y="1551550"/>
                <a:ext cx="23013" cy="66529"/>
              </a:xfrm>
              <a:custGeom>
                <a:avLst/>
                <a:gdLst/>
                <a:ahLst/>
                <a:cxnLst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05"/>
                  </a:cxn>
                  <a:cxn ang="0">
                    <a:pos x="43" y="75"/>
                  </a:cxn>
                  <a:cxn ang="0">
                    <a:pos x="48" y="40"/>
                  </a:cxn>
                  <a:cxn ang="0">
                    <a:pos x="48" y="0"/>
                  </a:cxn>
                  <a:cxn ang="0">
                    <a:pos x="13" y="7"/>
                  </a:cxn>
                  <a:cxn ang="0">
                    <a:pos x="10" y="47"/>
                  </a:cxn>
                  <a:cxn ang="0">
                    <a:pos x="8" y="82"/>
                  </a:cxn>
                  <a:cxn ang="0">
                    <a:pos x="3" y="112"/>
                  </a:cxn>
                  <a:cxn ang="0">
                    <a:pos x="0" y="139"/>
                  </a:cxn>
                  <a:cxn ang="0">
                    <a:pos x="0" y="139"/>
                  </a:cxn>
                  <a:cxn ang="0">
                    <a:pos x="38" y="132"/>
                  </a:cxn>
                </a:cxnLst>
                <a:rect l="0" t="0" r="r" b="b"/>
                <a:pathLst>
                  <a:path w="48" h="139">
                    <a:moveTo>
                      <a:pt x="38" y="132"/>
                    </a:moveTo>
                    <a:lnTo>
                      <a:pt x="38" y="134"/>
                    </a:lnTo>
                    <a:lnTo>
                      <a:pt x="40" y="105"/>
                    </a:lnTo>
                    <a:lnTo>
                      <a:pt x="43" y="75"/>
                    </a:lnTo>
                    <a:lnTo>
                      <a:pt x="48" y="40"/>
                    </a:lnTo>
                    <a:lnTo>
                      <a:pt x="48" y="0"/>
                    </a:lnTo>
                    <a:lnTo>
                      <a:pt x="13" y="7"/>
                    </a:lnTo>
                    <a:lnTo>
                      <a:pt x="10" y="47"/>
                    </a:lnTo>
                    <a:lnTo>
                      <a:pt x="8" y="82"/>
                    </a:lnTo>
                    <a:lnTo>
                      <a:pt x="3" y="112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38" y="13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344">
                <a:extLst>
                  <a:ext uri="{FF2B5EF4-FFF2-40B4-BE49-F238E27FC236}">
                    <a16:creationId xmlns:a16="http://schemas.microsoft.com/office/drawing/2014/main" id="{59001644-8DFB-4CC9-8810-765B267C9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851" y="1615703"/>
                <a:ext cx="23013" cy="57025"/>
              </a:xfrm>
              <a:custGeom>
                <a:avLst/>
                <a:gdLst/>
                <a:ahLst/>
                <a:cxnLst>
                  <a:cxn ang="0">
                    <a:pos x="35" y="112"/>
                  </a:cxn>
                  <a:cxn ang="0">
                    <a:pos x="35" y="112"/>
                  </a:cxn>
                  <a:cxn ang="0">
                    <a:pos x="37" y="80"/>
                  </a:cxn>
                  <a:cxn ang="0">
                    <a:pos x="40" y="52"/>
                  </a:cxn>
                  <a:cxn ang="0">
                    <a:pos x="42" y="25"/>
                  </a:cxn>
                  <a:cxn ang="0">
                    <a:pos x="45" y="0"/>
                  </a:cxn>
                  <a:cxn ang="0">
                    <a:pos x="7" y="7"/>
                  </a:cxn>
                  <a:cxn ang="0">
                    <a:pos x="5" y="35"/>
                  </a:cxn>
                  <a:cxn ang="0">
                    <a:pos x="2" y="62"/>
                  </a:cxn>
                  <a:cxn ang="0">
                    <a:pos x="2" y="90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35" y="112"/>
                  </a:cxn>
                </a:cxnLst>
                <a:rect l="0" t="0" r="r" b="b"/>
                <a:pathLst>
                  <a:path w="45" h="120">
                    <a:moveTo>
                      <a:pt x="35" y="112"/>
                    </a:moveTo>
                    <a:lnTo>
                      <a:pt x="35" y="112"/>
                    </a:lnTo>
                    <a:lnTo>
                      <a:pt x="37" y="80"/>
                    </a:lnTo>
                    <a:lnTo>
                      <a:pt x="40" y="52"/>
                    </a:lnTo>
                    <a:lnTo>
                      <a:pt x="42" y="25"/>
                    </a:lnTo>
                    <a:lnTo>
                      <a:pt x="45" y="0"/>
                    </a:lnTo>
                    <a:lnTo>
                      <a:pt x="7" y="7"/>
                    </a:lnTo>
                    <a:lnTo>
                      <a:pt x="5" y="35"/>
                    </a:lnTo>
                    <a:lnTo>
                      <a:pt x="2" y="62"/>
                    </a:lnTo>
                    <a:lnTo>
                      <a:pt x="2" y="9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35" y="11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345">
                <a:extLst>
                  <a:ext uri="{FF2B5EF4-FFF2-40B4-BE49-F238E27FC236}">
                    <a16:creationId xmlns:a16="http://schemas.microsoft.com/office/drawing/2014/main" id="{23A40051-641D-4239-BA1B-6FA82349F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549" y="1670352"/>
                <a:ext cx="16110" cy="33264"/>
              </a:xfrm>
              <a:custGeom>
                <a:avLst/>
                <a:gdLst/>
                <a:ahLst/>
                <a:cxnLst>
                  <a:cxn ang="0">
                    <a:pos x="37" y="68"/>
                  </a:cxn>
                  <a:cxn ang="0">
                    <a:pos x="37" y="68"/>
                  </a:cxn>
                  <a:cxn ang="0">
                    <a:pos x="37" y="60"/>
                  </a:cxn>
                  <a:cxn ang="0">
                    <a:pos x="37" y="45"/>
                  </a:cxn>
                  <a:cxn ang="0">
                    <a:pos x="37" y="25"/>
                  </a:cxn>
                  <a:cxn ang="0">
                    <a:pos x="40" y="0"/>
                  </a:cxn>
                  <a:cxn ang="0">
                    <a:pos x="5" y="8"/>
                  </a:cxn>
                  <a:cxn ang="0">
                    <a:pos x="0" y="38"/>
                  </a:cxn>
                  <a:cxn ang="0">
                    <a:pos x="0" y="58"/>
                  </a:cxn>
                  <a:cxn ang="0">
                    <a:pos x="0" y="73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37" y="68"/>
                  </a:cxn>
                </a:cxnLst>
                <a:rect l="0" t="0" r="r" b="b"/>
                <a:pathLst>
                  <a:path w="40" h="78">
                    <a:moveTo>
                      <a:pt x="37" y="68"/>
                    </a:moveTo>
                    <a:lnTo>
                      <a:pt x="37" y="68"/>
                    </a:lnTo>
                    <a:lnTo>
                      <a:pt x="37" y="60"/>
                    </a:lnTo>
                    <a:lnTo>
                      <a:pt x="37" y="45"/>
                    </a:lnTo>
                    <a:lnTo>
                      <a:pt x="37" y="25"/>
                    </a:lnTo>
                    <a:lnTo>
                      <a:pt x="40" y="0"/>
                    </a:lnTo>
                    <a:lnTo>
                      <a:pt x="5" y="8"/>
                    </a:lnTo>
                    <a:lnTo>
                      <a:pt x="0" y="38"/>
                    </a:lnTo>
                    <a:lnTo>
                      <a:pt x="0" y="58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7" y="6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346">
                <a:extLst>
                  <a:ext uri="{FF2B5EF4-FFF2-40B4-BE49-F238E27FC236}">
                    <a16:creationId xmlns:a16="http://schemas.microsoft.com/office/drawing/2014/main" id="{F7D378B3-6A22-4207-B0C3-168C091B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248" y="1701240"/>
                <a:ext cx="23013" cy="21385"/>
              </a:xfrm>
              <a:custGeom>
                <a:avLst/>
                <a:gdLst/>
                <a:ahLst/>
                <a:cxnLst>
                  <a:cxn ang="0">
                    <a:pos x="45" y="17"/>
                  </a:cxn>
                  <a:cxn ang="0">
                    <a:pos x="43" y="10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0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3" y="27"/>
                  </a:cxn>
                  <a:cxn ang="0">
                    <a:pos x="10" y="37"/>
                  </a:cxn>
                  <a:cxn ang="0">
                    <a:pos x="15" y="45"/>
                  </a:cxn>
                  <a:cxn ang="0">
                    <a:pos x="13" y="37"/>
                  </a:cxn>
                  <a:cxn ang="0">
                    <a:pos x="45" y="17"/>
                  </a:cxn>
                </a:cxnLst>
                <a:rect l="0" t="0" r="r" b="b"/>
                <a:pathLst>
                  <a:path w="45" h="45">
                    <a:moveTo>
                      <a:pt x="45" y="17"/>
                    </a:moveTo>
                    <a:lnTo>
                      <a:pt x="43" y="10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3" y="27"/>
                    </a:lnTo>
                    <a:lnTo>
                      <a:pt x="10" y="37"/>
                    </a:lnTo>
                    <a:lnTo>
                      <a:pt x="15" y="45"/>
                    </a:lnTo>
                    <a:lnTo>
                      <a:pt x="13" y="37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347">
                <a:extLst>
                  <a:ext uri="{FF2B5EF4-FFF2-40B4-BE49-F238E27FC236}">
                    <a16:creationId xmlns:a16="http://schemas.microsoft.com/office/drawing/2014/main" id="{59D6559E-561C-4E25-ABB0-54C62AAC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152" y="1705992"/>
                <a:ext cx="27616" cy="21385"/>
              </a:xfrm>
              <a:custGeom>
                <a:avLst/>
                <a:gdLst/>
                <a:ahLst/>
                <a:cxnLst>
                  <a:cxn ang="0">
                    <a:pos x="60" y="5"/>
                  </a:cxn>
                  <a:cxn ang="0">
                    <a:pos x="60" y="5"/>
                  </a:cxn>
                  <a:cxn ang="0">
                    <a:pos x="52" y="5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0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2" y="5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12" y="38"/>
                  </a:cxn>
                  <a:cxn ang="0">
                    <a:pos x="17" y="40"/>
                  </a:cxn>
                  <a:cxn ang="0">
                    <a:pos x="17" y="40"/>
                  </a:cxn>
                  <a:cxn ang="0">
                    <a:pos x="25" y="40"/>
                  </a:cxn>
                  <a:cxn ang="0">
                    <a:pos x="35" y="43"/>
                  </a:cxn>
                  <a:cxn ang="0">
                    <a:pos x="42" y="43"/>
                  </a:cxn>
                  <a:cxn ang="0">
                    <a:pos x="50" y="43"/>
                  </a:cxn>
                  <a:cxn ang="0">
                    <a:pos x="50" y="43"/>
                  </a:cxn>
                  <a:cxn ang="0">
                    <a:pos x="60" y="5"/>
                  </a:cxn>
                </a:cxnLst>
                <a:rect l="0" t="0" r="r" b="b"/>
                <a:pathLst>
                  <a:path w="60" h="43">
                    <a:moveTo>
                      <a:pt x="60" y="5"/>
                    </a:moveTo>
                    <a:lnTo>
                      <a:pt x="60" y="5"/>
                    </a:lnTo>
                    <a:lnTo>
                      <a:pt x="52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12" y="38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25" y="40"/>
                    </a:lnTo>
                    <a:lnTo>
                      <a:pt x="35" y="43"/>
                    </a:lnTo>
                    <a:lnTo>
                      <a:pt x="42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348">
                <a:extLst>
                  <a:ext uri="{FF2B5EF4-FFF2-40B4-BE49-F238E27FC236}">
                    <a16:creationId xmlns:a16="http://schemas.microsoft.com/office/drawing/2014/main" id="{1256E1EF-3686-490E-B73D-CD879FA42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467" y="1705992"/>
                <a:ext cx="52930" cy="21385"/>
              </a:xfrm>
              <a:custGeom>
                <a:avLst/>
                <a:gdLst/>
                <a:ahLst/>
                <a:cxnLst>
                  <a:cxn ang="0">
                    <a:pos x="109" y="28"/>
                  </a:cxn>
                  <a:cxn ang="0">
                    <a:pos x="99" y="0"/>
                  </a:cxn>
                  <a:cxn ang="0">
                    <a:pos x="82" y="3"/>
                  </a:cxn>
                  <a:cxn ang="0">
                    <a:pos x="67" y="3"/>
                  </a:cxn>
                  <a:cxn ang="0">
                    <a:pos x="52" y="5"/>
                  </a:cxn>
                  <a:cxn ang="0">
                    <a:pos x="40" y="5"/>
                  </a:cxn>
                  <a:cxn ang="0">
                    <a:pos x="30" y="5"/>
                  </a:cxn>
                  <a:cxn ang="0">
                    <a:pos x="25" y="5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0" y="43"/>
                  </a:cxn>
                  <a:cxn ang="0">
                    <a:pos x="10" y="43"/>
                  </a:cxn>
                  <a:cxn ang="0">
                    <a:pos x="12" y="43"/>
                  </a:cxn>
                  <a:cxn ang="0">
                    <a:pos x="25" y="43"/>
                  </a:cxn>
                  <a:cxn ang="0">
                    <a:pos x="35" y="40"/>
                  </a:cxn>
                  <a:cxn ang="0">
                    <a:pos x="47" y="40"/>
                  </a:cxn>
                  <a:cxn ang="0">
                    <a:pos x="57" y="40"/>
                  </a:cxn>
                  <a:cxn ang="0">
                    <a:pos x="74" y="40"/>
                  </a:cxn>
                  <a:cxn ang="0">
                    <a:pos x="92" y="38"/>
                  </a:cxn>
                  <a:cxn ang="0">
                    <a:pos x="79" y="10"/>
                  </a:cxn>
                  <a:cxn ang="0">
                    <a:pos x="92" y="38"/>
                  </a:cxn>
                  <a:cxn ang="0">
                    <a:pos x="99" y="35"/>
                  </a:cxn>
                  <a:cxn ang="0">
                    <a:pos x="104" y="30"/>
                  </a:cxn>
                  <a:cxn ang="0">
                    <a:pos x="109" y="25"/>
                  </a:cxn>
                  <a:cxn ang="0">
                    <a:pos x="112" y="18"/>
                  </a:cxn>
                  <a:cxn ang="0">
                    <a:pos x="112" y="10"/>
                  </a:cxn>
                  <a:cxn ang="0">
                    <a:pos x="109" y="5"/>
                  </a:cxn>
                  <a:cxn ang="0">
                    <a:pos x="107" y="3"/>
                  </a:cxn>
                  <a:cxn ang="0">
                    <a:pos x="99" y="0"/>
                  </a:cxn>
                  <a:cxn ang="0">
                    <a:pos x="109" y="28"/>
                  </a:cxn>
                </a:cxnLst>
                <a:rect l="0" t="0" r="r" b="b"/>
                <a:pathLst>
                  <a:path w="112" h="43">
                    <a:moveTo>
                      <a:pt x="109" y="28"/>
                    </a:moveTo>
                    <a:lnTo>
                      <a:pt x="99" y="0"/>
                    </a:lnTo>
                    <a:lnTo>
                      <a:pt x="82" y="3"/>
                    </a:lnTo>
                    <a:lnTo>
                      <a:pt x="67" y="3"/>
                    </a:lnTo>
                    <a:lnTo>
                      <a:pt x="52" y="5"/>
                    </a:lnTo>
                    <a:lnTo>
                      <a:pt x="40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25" y="43"/>
                    </a:lnTo>
                    <a:lnTo>
                      <a:pt x="35" y="40"/>
                    </a:lnTo>
                    <a:lnTo>
                      <a:pt x="47" y="40"/>
                    </a:lnTo>
                    <a:lnTo>
                      <a:pt x="57" y="40"/>
                    </a:lnTo>
                    <a:lnTo>
                      <a:pt x="74" y="40"/>
                    </a:lnTo>
                    <a:lnTo>
                      <a:pt x="92" y="38"/>
                    </a:lnTo>
                    <a:lnTo>
                      <a:pt x="79" y="10"/>
                    </a:lnTo>
                    <a:lnTo>
                      <a:pt x="92" y="38"/>
                    </a:lnTo>
                    <a:lnTo>
                      <a:pt x="99" y="35"/>
                    </a:lnTo>
                    <a:lnTo>
                      <a:pt x="104" y="30"/>
                    </a:lnTo>
                    <a:lnTo>
                      <a:pt x="109" y="25"/>
                    </a:lnTo>
                    <a:lnTo>
                      <a:pt x="112" y="18"/>
                    </a:lnTo>
                    <a:lnTo>
                      <a:pt x="112" y="10"/>
                    </a:lnTo>
                    <a:lnTo>
                      <a:pt x="109" y="5"/>
                    </a:lnTo>
                    <a:lnTo>
                      <a:pt x="107" y="3"/>
                    </a:lnTo>
                    <a:lnTo>
                      <a:pt x="99" y="0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349">
                <a:extLst>
                  <a:ext uri="{FF2B5EF4-FFF2-40B4-BE49-F238E27FC236}">
                    <a16:creationId xmlns:a16="http://schemas.microsoft.com/office/drawing/2014/main" id="{E0934D6F-DCB6-4837-9AD6-623A06161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781" y="1710744"/>
                <a:ext cx="25315" cy="26137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30" y="48"/>
                  </a:cxn>
                  <a:cxn ang="0">
                    <a:pos x="52" y="18"/>
                  </a:cxn>
                  <a:cxn ang="0">
                    <a:pos x="22" y="0"/>
                  </a:cxn>
                  <a:cxn ang="0">
                    <a:pos x="2" y="30"/>
                  </a:cxn>
                  <a:cxn ang="0">
                    <a:pos x="17" y="20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48"/>
                  </a:cxn>
                  <a:cxn ang="0">
                    <a:pos x="2" y="55"/>
                  </a:cxn>
                  <a:cxn ang="0">
                    <a:pos x="7" y="58"/>
                  </a:cxn>
                  <a:cxn ang="0">
                    <a:pos x="12" y="58"/>
                  </a:cxn>
                  <a:cxn ang="0">
                    <a:pos x="20" y="58"/>
                  </a:cxn>
                  <a:cxn ang="0">
                    <a:pos x="27" y="53"/>
                  </a:cxn>
                  <a:cxn ang="0">
                    <a:pos x="32" y="45"/>
                  </a:cxn>
                  <a:cxn ang="0">
                    <a:pos x="15" y="58"/>
                  </a:cxn>
                </a:cxnLst>
                <a:rect l="0" t="0" r="r" b="b"/>
                <a:pathLst>
                  <a:path w="52" h="58">
                    <a:moveTo>
                      <a:pt x="15" y="58"/>
                    </a:moveTo>
                    <a:lnTo>
                      <a:pt x="30" y="48"/>
                    </a:lnTo>
                    <a:lnTo>
                      <a:pt x="52" y="18"/>
                    </a:lnTo>
                    <a:lnTo>
                      <a:pt x="22" y="0"/>
                    </a:lnTo>
                    <a:lnTo>
                      <a:pt x="2" y="30"/>
                    </a:lnTo>
                    <a:lnTo>
                      <a:pt x="17" y="20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7" y="58"/>
                    </a:lnTo>
                    <a:lnTo>
                      <a:pt x="12" y="58"/>
                    </a:lnTo>
                    <a:lnTo>
                      <a:pt x="20" y="58"/>
                    </a:lnTo>
                    <a:lnTo>
                      <a:pt x="27" y="53"/>
                    </a:lnTo>
                    <a:lnTo>
                      <a:pt x="32" y="45"/>
                    </a:lnTo>
                    <a:lnTo>
                      <a:pt x="15" y="5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350">
                <a:extLst>
                  <a:ext uri="{FF2B5EF4-FFF2-40B4-BE49-F238E27FC236}">
                    <a16:creationId xmlns:a16="http://schemas.microsoft.com/office/drawing/2014/main" id="{E3FA9A5B-8D02-4623-BC34-318669920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727" y="1720248"/>
                <a:ext cx="101259" cy="35641"/>
              </a:xfrm>
              <a:custGeom>
                <a:avLst/>
                <a:gdLst/>
                <a:ahLst/>
                <a:cxnLst>
                  <a:cxn ang="0">
                    <a:pos x="5" y="70"/>
                  </a:cxn>
                  <a:cxn ang="0">
                    <a:pos x="20" y="75"/>
                  </a:cxn>
                  <a:cxn ang="0">
                    <a:pos x="27" y="73"/>
                  </a:cxn>
                  <a:cxn ang="0">
                    <a:pos x="30" y="73"/>
                  </a:cxn>
                  <a:cxn ang="0">
                    <a:pos x="37" y="73"/>
                  </a:cxn>
                  <a:cxn ang="0">
                    <a:pos x="47" y="70"/>
                  </a:cxn>
                  <a:cxn ang="0">
                    <a:pos x="55" y="68"/>
                  </a:cxn>
                  <a:cxn ang="0">
                    <a:pos x="65" y="68"/>
                  </a:cxn>
                  <a:cxn ang="0">
                    <a:pos x="80" y="63"/>
                  </a:cxn>
                  <a:cxn ang="0">
                    <a:pos x="85" y="60"/>
                  </a:cxn>
                  <a:cxn ang="0">
                    <a:pos x="102" y="58"/>
                  </a:cxn>
                  <a:cxn ang="0">
                    <a:pos x="115" y="55"/>
                  </a:cxn>
                  <a:cxn ang="0">
                    <a:pos x="127" y="55"/>
                  </a:cxn>
                  <a:cxn ang="0">
                    <a:pos x="142" y="53"/>
                  </a:cxn>
                  <a:cxn ang="0">
                    <a:pos x="160" y="48"/>
                  </a:cxn>
                  <a:cxn ang="0">
                    <a:pos x="175" y="45"/>
                  </a:cxn>
                  <a:cxn ang="0">
                    <a:pos x="192" y="43"/>
                  </a:cxn>
                  <a:cxn ang="0">
                    <a:pos x="207" y="38"/>
                  </a:cxn>
                  <a:cxn ang="0">
                    <a:pos x="209" y="0"/>
                  </a:cxn>
                  <a:cxn ang="0">
                    <a:pos x="192" y="5"/>
                  </a:cxn>
                  <a:cxn ang="0">
                    <a:pos x="175" y="8"/>
                  </a:cxn>
                  <a:cxn ang="0">
                    <a:pos x="157" y="13"/>
                  </a:cxn>
                  <a:cxn ang="0">
                    <a:pos x="145" y="13"/>
                  </a:cxn>
                  <a:cxn ang="0">
                    <a:pos x="130" y="15"/>
                  </a:cxn>
                  <a:cxn ang="0">
                    <a:pos x="115" y="20"/>
                  </a:cxn>
                  <a:cxn ang="0">
                    <a:pos x="102" y="23"/>
                  </a:cxn>
                  <a:cxn ang="0">
                    <a:pos x="95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60" y="30"/>
                  </a:cxn>
                  <a:cxn ang="0">
                    <a:pos x="50" y="30"/>
                  </a:cxn>
                  <a:cxn ang="0">
                    <a:pos x="42" y="35"/>
                  </a:cxn>
                  <a:cxn ang="0">
                    <a:pos x="35" y="35"/>
                  </a:cxn>
                  <a:cxn ang="0">
                    <a:pos x="22" y="40"/>
                  </a:cxn>
                  <a:cxn ang="0">
                    <a:pos x="20" y="40"/>
                  </a:cxn>
                  <a:cxn ang="0">
                    <a:pos x="35" y="45"/>
                  </a:cxn>
                  <a:cxn ang="0">
                    <a:pos x="17" y="40"/>
                  </a:cxn>
                  <a:cxn ang="0">
                    <a:pos x="10" y="43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3"/>
                  </a:cxn>
                  <a:cxn ang="0">
                    <a:pos x="2" y="70"/>
                  </a:cxn>
                  <a:cxn ang="0">
                    <a:pos x="5" y="73"/>
                  </a:cxn>
                  <a:cxn ang="0">
                    <a:pos x="12" y="75"/>
                  </a:cxn>
                  <a:cxn ang="0">
                    <a:pos x="20" y="75"/>
                  </a:cxn>
                  <a:cxn ang="0">
                    <a:pos x="5" y="70"/>
                  </a:cxn>
                </a:cxnLst>
                <a:rect l="0" t="0" r="r" b="b"/>
                <a:pathLst>
                  <a:path w="209" h="75">
                    <a:moveTo>
                      <a:pt x="5" y="70"/>
                    </a:moveTo>
                    <a:lnTo>
                      <a:pt x="20" y="75"/>
                    </a:lnTo>
                    <a:lnTo>
                      <a:pt x="27" y="73"/>
                    </a:lnTo>
                    <a:lnTo>
                      <a:pt x="30" y="73"/>
                    </a:lnTo>
                    <a:lnTo>
                      <a:pt x="37" y="73"/>
                    </a:lnTo>
                    <a:lnTo>
                      <a:pt x="47" y="70"/>
                    </a:lnTo>
                    <a:lnTo>
                      <a:pt x="55" y="68"/>
                    </a:lnTo>
                    <a:lnTo>
                      <a:pt x="65" y="68"/>
                    </a:lnTo>
                    <a:lnTo>
                      <a:pt x="80" y="63"/>
                    </a:lnTo>
                    <a:lnTo>
                      <a:pt x="85" y="60"/>
                    </a:lnTo>
                    <a:lnTo>
                      <a:pt x="102" y="58"/>
                    </a:lnTo>
                    <a:lnTo>
                      <a:pt x="115" y="55"/>
                    </a:lnTo>
                    <a:lnTo>
                      <a:pt x="127" y="55"/>
                    </a:lnTo>
                    <a:lnTo>
                      <a:pt x="142" y="53"/>
                    </a:lnTo>
                    <a:lnTo>
                      <a:pt x="160" y="48"/>
                    </a:lnTo>
                    <a:lnTo>
                      <a:pt x="175" y="45"/>
                    </a:lnTo>
                    <a:lnTo>
                      <a:pt x="192" y="43"/>
                    </a:lnTo>
                    <a:lnTo>
                      <a:pt x="207" y="38"/>
                    </a:lnTo>
                    <a:lnTo>
                      <a:pt x="209" y="0"/>
                    </a:lnTo>
                    <a:lnTo>
                      <a:pt x="192" y="5"/>
                    </a:lnTo>
                    <a:lnTo>
                      <a:pt x="175" y="8"/>
                    </a:lnTo>
                    <a:lnTo>
                      <a:pt x="157" y="13"/>
                    </a:lnTo>
                    <a:lnTo>
                      <a:pt x="145" y="13"/>
                    </a:lnTo>
                    <a:lnTo>
                      <a:pt x="130" y="15"/>
                    </a:lnTo>
                    <a:lnTo>
                      <a:pt x="115" y="20"/>
                    </a:lnTo>
                    <a:lnTo>
                      <a:pt x="102" y="23"/>
                    </a:lnTo>
                    <a:lnTo>
                      <a:pt x="95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0" y="30"/>
                    </a:lnTo>
                    <a:lnTo>
                      <a:pt x="50" y="30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35" y="45"/>
                    </a:lnTo>
                    <a:lnTo>
                      <a:pt x="17" y="40"/>
                    </a:lnTo>
                    <a:lnTo>
                      <a:pt x="10" y="43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20" y="75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351">
                <a:extLst>
                  <a:ext uri="{FF2B5EF4-FFF2-40B4-BE49-F238E27FC236}">
                    <a16:creationId xmlns:a16="http://schemas.microsoft.com/office/drawing/2014/main" id="{12904A6C-ECF2-47C1-A4B0-BD508B4D7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125" y="1734504"/>
                <a:ext cx="20713" cy="1900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0" y="38"/>
                  </a:cxn>
                  <a:cxn ang="0">
                    <a:pos x="10" y="38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3" y="40"/>
                  </a:cxn>
                  <a:cxn ang="0">
                    <a:pos x="43" y="15"/>
                  </a:cxn>
                  <a:cxn ang="0">
                    <a:pos x="40" y="10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30" y="5"/>
                  </a:cxn>
                  <a:cxn ang="0">
                    <a:pos x="0" y="33"/>
                  </a:cxn>
                </a:cxnLst>
                <a:rect l="0" t="0" r="r" b="b"/>
                <a:pathLst>
                  <a:path w="43" h="40">
                    <a:moveTo>
                      <a:pt x="0" y="33"/>
                    </a:moveTo>
                    <a:lnTo>
                      <a:pt x="10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43" y="15"/>
                    </a:lnTo>
                    <a:lnTo>
                      <a:pt x="40" y="10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30" y="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352">
                <a:extLst>
                  <a:ext uri="{FF2B5EF4-FFF2-40B4-BE49-F238E27FC236}">
                    <a16:creationId xmlns:a16="http://schemas.microsoft.com/office/drawing/2014/main" id="{AF70B192-6E66-4043-92F0-9E0933412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919" y="1732129"/>
                <a:ext cx="23013" cy="1900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2" y="35"/>
                  </a:cxn>
                  <a:cxn ang="0">
                    <a:pos x="12" y="37"/>
                  </a:cxn>
                  <a:cxn ang="0">
                    <a:pos x="15" y="37"/>
                  </a:cxn>
                  <a:cxn ang="0">
                    <a:pos x="15" y="37"/>
                  </a:cxn>
                  <a:cxn ang="0">
                    <a:pos x="17" y="40"/>
                  </a:cxn>
                  <a:cxn ang="0">
                    <a:pos x="47" y="12"/>
                  </a:cxn>
                  <a:cxn ang="0">
                    <a:pos x="45" y="7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35" y="15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0" y="5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0" y="20"/>
                  </a:cxn>
                </a:cxnLst>
                <a:rect l="0" t="0" r="r" b="b"/>
                <a:pathLst>
                  <a:path w="47" h="40">
                    <a:moveTo>
                      <a:pt x="0" y="20"/>
                    </a:moveTo>
                    <a:lnTo>
                      <a:pt x="12" y="35"/>
                    </a:lnTo>
                    <a:lnTo>
                      <a:pt x="12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7" y="40"/>
                    </a:lnTo>
                    <a:lnTo>
                      <a:pt x="47" y="12"/>
                    </a:lnTo>
                    <a:lnTo>
                      <a:pt x="45" y="7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35" y="15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0" y="5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353">
                <a:extLst>
                  <a:ext uri="{FF2B5EF4-FFF2-40B4-BE49-F238E27FC236}">
                    <a16:creationId xmlns:a16="http://schemas.microsoft.com/office/drawing/2014/main" id="{FB92D511-7CE2-4519-9D52-F307985D3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919" y="1627583"/>
                <a:ext cx="32219" cy="114050"/>
              </a:xfrm>
              <a:custGeom>
                <a:avLst/>
                <a:gdLst/>
                <a:ahLst/>
                <a:cxnLst>
                  <a:cxn ang="0">
                    <a:pos x="37" y="37"/>
                  </a:cxn>
                  <a:cxn ang="0">
                    <a:pos x="27" y="22"/>
                  </a:cxn>
                  <a:cxn ang="0">
                    <a:pos x="0" y="240"/>
                  </a:cxn>
                  <a:cxn ang="0">
                    <a:pos x="35" y="235"/>
                  </a:cxn>
                  <a:cxn ang="0">
                    <a:pos x="62" y="15"/>
                  </a:cxn>
                  <a:cxn ang="0">
                    <a:pos x="50" y="0"/>
                  </a:cxn>
                  <a:cxn ang="0">
                    <a:pos x="62" y="15"/>
                  </a:cxn>
                  <a:cxn ang="0">
                    <a:pos x="62" y="7"/>
                  </a:cxn>
                  <a:cxn ang="0">
                    <a:pos x="60" y="2"/>
                  </a:cxn>
                  <a:cxn ang="0">
                    <a:pos x="52" y="0"/>
                  </a:cxn>
                  <a:cxn ang="0">
                    <a:pos x="47" y="0"/>
                  </a:cxn>
                  <a:cxn ang="0">
                    <a:pos x="40" y="2"/>
                  </a:cxn>
                  <a:cxn ang="0">
                    <a:pos x="32" y="7"/>
                  </a:cxn>
                  <a:cxn ang="0">
                    <a:pos x="30" y="15"/>
                  </a:cxn>
                  <a:cxn ang="0">
                    <a:pos x="27" y="22"/>
                  </a:cxn>
                  <a:cxn ang="0">
                    <a:pos x="37" y="37"/>
                  </a:cxn>
                </a:cxnLst>
                <a:rect l="0" t="0" r="r" b="b"/>
                <a:pathLst>
                  <a:path w="62" h="240">
                    <a:moveTo>
                      <a:pt x="37" y="37"/>
                    </a:moveTo>
                    <a:lnTo>
                      <a:pt x="27" y="22"/>
                    </a:lnTo>
                    <a:lnTo>
                      <a:pt x="0" y="240"/>
                    </a:lnTo>
                    <a:lnTo>
                      <a:pt x="35" y="235"/>
                    </a:lnTo>
                    <a:lnTo>
                      <a:pt x="62" y="15"/>
                    </a:lnTo>
                    <a:lnTo>
                      <a:pt x="50" y="0"/>
                    </a:lnTo>
                    <a:lnTo>
                      <a:pt x="62" y="15"/>
                    </a:lnTo>
                    <a:lnTo>
                      <a:pt x="62" y="7"/>
                    </a:lnTo>
                    <a:lnTo>
                      <a:pt x="60" y="2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0" y="2"/>
                    </a:lnTo>
                    <a:lnTo>
                      <a:pt x="32" y="7"/>
                    </a:lnTo>
                    <a:lnTo>
                      <a:pt x="30" y="15"/>
                    </a:lnTo>
                    <a:lnTo>
                      <a:pt x="27" y="22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354">
                <a:extLst>
                  <a:ext uri="{FF2B5EF4-FFF2-40B4-BE49-F238E27FC236}">
                    <a16:creationId xmlns:a16="http://schemas.microsoft.com/office/drawing/2014/main" id="{00B1BB09-7F8E-4E77-A8C4-D7ADE15A4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071" y="1627583"/>
                <a:ext cx="108164" cy="16631"/>
              </a:xfrm>
              <a:custGeom>
                <a:avLst/>
                <a:gdLst/>
                <a:ahLst/>
                <a:cxnLst>
                  <a:cxn ang="0">
                    <a:pos x="33" y="25"/>
                  </a:cxn>
                  <a:cxn ang="0">
                    <a:pos x="15" y="37"/>
                  </a:cxn>
                  <a:cxn ang="0">
                    <a:pos x="210" y="37"/>
                  </a:cxn>
                  <a:cxn ang="0">
                    <a:pos x="223" y="0"/>
                  </a:cxn>
                  <a:cxn ang="0">
                    <a:pos x="25" y="0"/>
                  </a:cxn>
                  <a:cxn ang="0">
                    <a:pos x="5" y="10"/>
                  </a:cxn>
                  <a:cxn ang="0">
                    <a:pos x="25" y="0"/>
                  </a:cxn>
                  <a:cxn ang="0">
                    <a:pos x="18" y="2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3" y="17"/>
                  </a:cxn>
                  <a:cxn ang="0">
                    <a:pos x="0" y="25"/>
                  </a:cxn>
                  <a:cxn ang="0">
                    <a:pos x="3" y="32"/>
                  </a:cxn>
                  <a:cxn ang="0">
                    <a:pos x="5" y="35"/>
                  </a:cxn>
                  <a:cxn ang="0">
                    <a:pos x="15" y="37"/>
                  </a:cxn>
                  <a:cxn ang="0">
                    <a:pos x="33" y="25"/>
                  </a:cxn>
                </a:cxnLst>
                <a:rect l="0" t="0" r="r" b="b"/>
                <a:pathLst>
                  <a:path w="223" h="37">
                    <a:moveTo>
                      <a:pt x="33" y="25"/>
                    </a:moveTo>
                    <a:lnTo>
                      <a:pt x="15" y="37"/>
                    </a:lnTo>
                    <a:lnTo>
                      <a:pt x="210" y="37"/>
                    </a:lnTo>
                    <a:lnTo>
                      <a:pt x="223" y="0"/>
                    </a:lnTo>
                    <a:lnTo>
                      <a:pt x="25" y="0"/>
                    </a:lnTo>
                    <a:lnTo>
                      <a:pt x="5" y="10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3" y="17"/>
                    </a:lnTo>
                    <a:lnTo>
                      <a:pt x="0" y="25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15" y="37"/>
                    </a:lnTo>
                    <a:lnTo>
                      <a:pt x="33" y="2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55">
                <a:extLst>
                  <a:ext uri="{FF2B5EF4-FFF2-40B4-BE49-F238E27FC236}">
                    <a16:creationId xmlns:a16="http://schemas.microsoft.com/office/drawing/2014/main" id="{79B16FD1-3690-4032-8F1C-B92FAE6F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442" y="1632335"/>
                <a:ext cx="66740" cy="78408"/>
              </a:xfrm>
              <a:custGeom>
                <a:avLst/>
                <a:gdLst/>
                <a:ahLst/>
                <a:cxnLst>
                  <a:cxn ang="0">
                    <a:pos x="25" y="167"/>
                  </a:cxn>
                  <a:cxn ang="0">
                    <a:pos x="27" y="167"/>
                  </a:cxn>
                  <a:cxn ang="0">
                    <a:pos x="37" y="155"/>
                  </a:cxn>
                  <a:cxn ang="0">
                    <a:pos x="47" y="137"/>
                  </a:cxn>
                  <a:cxn ang="0">
                    <a:pos x="60" y="122"/>
                  </a:cxn>
                  <a:cxn ang="0">
                    <a:pos x="75" y="105"/>
                  </a:cxn>
                  <a:cxn ang="0">
                    <a:pos x="87" y="87"/>
                  </a:cxn>
                  <a:cxn ang="0">
                    <a:pos x="102" y="65"/>
                  </a:cxn>
                  <a:cxn ang="0">
                    <a:pos x="117" y="42"/>
                  </a:cxn>
                  <a:cxn ang="0">
                    <a:pos x="135" y="15"/>
                  </a:cxn>
                  <a:cxn ang="0">
                    <a:pos x="107" y="0"/>
                  </a:cxn>
                  <a:cxn ang="0">
                    <a:pos x="90" y="27"/>
                  </a:cxn>
                  <a:cxn ang="0">
                    <a:pos x="72" y="52"/>
                  </a:cxn>
                  <a:cxn ang="0">
                    <a:pos x="57" y="75"/>
                  </a:cxn>
                  <a:cxn ang="0">
                    <a:pos x="42" y="95"/>
                  </a:cxn>
                  <a:cxn ang="0">
                    <a:pos x="30" y="110"/>
                  </a:cxn>
                  <a:cxn ang="0">
                    <a:pos x="17" y="127"/>
                  </a:cxn>
                  <a:cxn ang="0">
                    <a:pos x="7" y="140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25" y="167"/>
                  </a:cxn>
                </a:cxnLst>
                <a:rect l="0" t="0" r="r" b="b"/>
                <a:pathLst>
                  <a:path w="135" h="167">
                    <a:moveTo>
                      <a:pt x="25" y="167"/>
                    </a:moveTo>
                    <a:lnTo>
                      <a:pt x="27" y="167"/>
                    </a:lnTo>
                    <a:lnTo>
                      <a:pt x="37" y="155"/>
                    </a:lnTo>
                    <a:lnTo>
                      <a:pt x="47" y="137"/>
                    </a:lnTo>
                    <a:lnTo>
                      <a:pt x="60" y="122"/>
                    </a:lnTo>
                    <a:lnTo>
                      <a:pt x="75" y="105"/>
                    </a:lnTo>
                    <a:lnTo>
                      <a:pt x="87" y="87"/>
                    </a:lnTo>
                    <a:lnTo>
                      <a:pt x="102" y="65"/>
                    </a:lnTo>
                    <a:lnTo>
                      <a:pt x="117" y="42"/>
                    </a:lnTo>
                    <a:lnTo>
                      <a:pt x="135" y="15"/>
                    </a:lnTo>
                    <a:lnTo>
                      <a:pt x="107" y="0"/>
                    </a:lnTo>
                    <a:lnTo>
                      <a:pt x="90" y="27"/>
                    </a:lnTo>
                    <a:lnTo>
                      <a:pt x="72" y="52"/>
                    </a:lnTo>
                    <a:lnTo>
                      <a:pt x="57" y="75"/>
                    </a:lnTo>
                    <a:lnTo>
                      <a:pt x="42" y="95"/>
                    </a:lnTo>
                    <a:lnTo>
                      <a:pt x="30" y="110"/>
                    </a:lnTo>
                    <a:lnTo>
                      <a:pt x="17" y="127"/>
                    </a:lnTo>
                    <a:lnTo>
                      <a:pt x="7" y="14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5" y="16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356">
                <a:extLst>
                  <a:ext uri="{FF2B5EF4-FFF2-40B4-BE49-F238E27FC236}">
                    <a16:creationId xmlns:a16="http://schemas.microsoft.com/office/drawing/2014/main" id="{932B948A-770B-40F2-ACF1-E38076B29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525" y="1703616"/>
                <a:ext cx="43725" cy="40392"/>
              </a:xfrm>
              <a:custGeom>
                <a:avLst/>
                <a:gdLst/>
                <a:ahLst/>
                <a:cxnLst>
                  <a:cxn ang="0">
                    <a:pos x="8" y="90"/>
                  </a:cxn>
                  <a:cxn ang="0">
                    <a:pos x="8" y="90"/>
                  </a:cxn>
                  <a:cxn ang="0">
                    <a:pos x="23" y="82"/>
                  </a:cxn>
                  <a:cxn ang="0">
                    <a:pos x="33" y="75"/>
                  </a:cxn>
                  <a:cxn ang="0">
                    <a:pos x="45" y="67"/>
                  </a:cxn>
                  <a:cxn ang="0">
                    <a:pos x="60" y="57"/>
                  </a:cxn>
                  <a:cxn ang="0">
                    <a:pos x="68" y="47"/>
                  </a:cxn>
                  <a:cxn ang="0">
                    <a:pos x="75" y="37"/>
                  </a:cxn>
                  <a:cxn ang="0">
                    <a:pos x="85" y="30"/>
                  </a:cxn>
                  <a:cxn ang="0">
                    <a:pos x="93" y="17"/>
                  </a:cxn>
                  <a:cxn ang="0">
                    <a:pos x="68" y="0"/>
                  </a:cxn>
                  <a:cxn ang="0">
                    <a:pos x="60" y="10"/>
                  </a:cxn>
                  <a:cxn ang="0">
                    <a:pos x="50" y="20"/>
                  </a:cxn>
                  <a:cxn ang="0">
                    <a:pos x="38" y="30"/>
                  </a:cxn>
                  <a:cxn ang="0">
                    <a:pos x="30" y="37"/>
                  </a:cxn>
                  <a:cxn ang="0">
                    <a:pos x="23" y="45"/>
                  </a:cxn>
                  <a:cxn ang="0">
                    <a:pos x="15" y="47"/>
                  </a:cxn>
                  <a:cxn ang="0">
                    <a:pos x="8" y="52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8" y="90"/>
                  </a:cxn>
                </a:cxnLst>
                <a:rect l="0" t="0" r="r" b="b"/>
                <a:pathLst>
                  <a:path w="93" h="90">
                    <a:moveTo>
                      <a:pt x="8" y="90"/>
                    </a:moveTo>
                    <a:lnTo>
                      <a:pt x="8" y="90"/>
                    </a:lnTo>
                    <a:lnTo>
                      <a:pt x="23" y="82"/>
                    </a:lnTo>
                    <a:lnTo>
                      <a:pt x="33" y="75"/>
                    </a:lnTo>
                    <a:lnTo>
                      <a:pt x="45" y="67"/>
                    </a:lnTo>
                    <a:lnTo>
                      <a:pt x="60" y="57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85" y="30"/>
                    </a:lnTo>
                    <a:lnTo>
                      <a:pt x="93" y="17"/>
                    </a:lnTo>
                    <a:lnTo>
                      <a:pt x="68" y="0"/>
                    </a:lnTo>
                    <a:lnTo>
                      <a:pt x="60" y="10"/>
                    </a:lnTo>
                    <a:lnTo>
                      <a:pt x="50" y="20"/>
                    </a:lnTo>
                    <a:lnTo>
                      <a:pt x="38" y="30"/>
                    </a:lnTo>
                    <a:lnTo>
                      <a:pt x="30" y="37"/>
                    </a:lnTo>
                    <a:lnTo>
                      <a:pt x="23" y="45"/>
                    </a:lnTo>
                    <a:lnTo>
                      <a:pt x="15" y="47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357">
                <a:extLst>
                  <a:ext uri="{FF2B5EF4-FFF2-40B4-BE49-F238E27FC236}">
                    <a16:creationId xmlns:a16="http://schemas.microsoft.com/office/drawing/2014/main" id="{4BB7A77C-7154-4F3F-B66E-1AD05E77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498" y="1729752"/>
                <a:ext cx="48327" cy="2613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55"/>
                  </a:cxn>
                  <a:cxn ang="0">
                    <a:pos x="17" y="55"/>
                  </a:cxn>
                  <a:cxn ang="0">
                    <a:pos x="30" y="55"/>
                  </a:cxn>
                  <a:cxn ang="0">
                    <a:pos x="45" y="53"/>
                  </a:cxn>
                  <a:cxn ang="0">
                    <a:pos x="57" y="50"/>
                  </a:cxn>
                  <a:cxn ang="0">
                    <a:pos x="70" y="45"/>
                  </a:cxn>
                  <a:cxn ang="0">
                    <a:pos x="80" y="40"/>
                  </a:cxn>
                  <a:cxn ang="0">
                    <a:pos x="90" y="38"/>
                  </a:cxn>
                  <a:cxn ang="0">
                    <a:pos x="100" y="33"/>
                  </a:cxn>
                  <a:cxn ang="0">
                    <a:pos x="92" y="0"/>
                  </a:cxn>
                  <a:cxn ang="0">
                    <a:pos x="82" y="5"/>
                  </a:cxn>
                  <a:cxn ang="0">
                    <a:pos x="75" y="8"/>
                  </a:cxn>
                  <a:cxn ang="0">
                    <a:pos x="62" y="13"/>
                  </a:cxn>
                  <a:cxn ang="0">
                    <a:pos x="52" y="13"/>
                  </a:cxn>
                  <a:cxn ang="0">
                    <a:pos x="42" y="18"/>
                  </a:cxn>
                  <a:cxn ang="0">
                    <a:pos x="35" y="18"/>
                  </a:cxn>
                  <a:cxn ang="0">
                    <a:pos x="2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0" y="55"/>
                  </a:cxn>
                </a:cxnLst>
                <a:rect l="0" t="0" r="r" b="b"/>
                <a:pathLst>
                  <a:path w="100" h="55">
                    <a:moveTo>
                      <a:pt x="0" y="55"/>
                    </a:moveTo>
                    <a:lnTo>
                      <a:pt x="0" y="55"/>
                    </a:lnTo>
                    <a:lnTo>
                      <a:pt x="17" y="55"/>
                    </a:lnTo>
                    <a:lnTo>
                      <a:pt x="30" y="55"/>
                    </a:lnTo>
                    <a:lnTo>
                      <a:pt x="45" y="53"/>
                    </a:lnTo>
                    <a:lnTo>
                      <a:pt x="57" y="50"/>
                    </a:lnTo>
                    <a:lnTo>
                      <a:pt x="70" y="45"/>
                    </a:lnTo>
                    <a:lnTo>
                      <a:pt x="80" y="40"/>
                    </a:lnTo>
                    <a:lnTo>
                      <a:pt x="90" y="38"/>
                    </a:lnTo>
                    <a:lnTo>
                      <a:pt x="100" y="33"/>
                    </a:lnTo>
                    <a:lnTo>
                      <a:pt x="92" y="0"/>
                    </a:lnTo>
                    <a:lnTo>
                      <a:pt x="82" y="5"/>
                    </a:lnTo>
                    <a:lnTo>
                      <a:pt x="75" y="8"/>
                    </a:lnTo>
                    <a:lnTo>
                      <a:pt x="62" y="13"/>
                    </a:lnTo>
                    <a:lnTo>
                      <a:pt x="52" y="13"/>
                    </a:lnTo>
                    <a:lnTo>
                      <a:pt x="42" y="18"/>
                    </a:lnTo>
                    <a:lnTo>
                      <a:pt x="35" y="18"/>
                    </a:lnTo>
                    <a:lnTo>
                      <a:pt x="2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358">
                <a:extLst>
                  <a:ext uri="{FF2B5EF4-FFF2-40B4-BE49-F238E27FC236}">
                    <a16:creationId xmlns:a16="http://schemas.microsoft.com/office/drawing/2014/main" id="{CF6FDFE6-6CCC-4C85-B52E-AFEBF2D41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580" y="1734504"/>
                <a:ext cx="34521" cy="2138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10" y="38"/>
                  </a:cxn>
                  <a:cxn ang="0">
                    <a:pos x="17" y="40"/>
                  </a:cxn>
                  <a:cxn ang="0">
                    <a:pos x="25" y="40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2" y="43"/>
                  </a:cxn>
                  <a:cxn ang="0">
                    <a:pos x="47" y="45"/>
                  </a:cxn>
                  <a:cxn ang="0">
                    <a:pos x="52" y="45"/>
                  </a:cxn>
                  <a:cxn ang="0">
                    <a:pos x="60" y="45"/>
                  </a:cxn>
                  <a:cxn ang="0">
                    <a:pos x="72" y="8"/>
                  </a:cxn>
                  <a:cxn ang="0">
                    <a:pos x="70" y="8"/>
                  </a:cxn>
                  <a:cxn ang="0">
                    <a:pos x="70" y="8"/>
                  </a:cxn>
                  <a:cxn ang="0">
                    <a:pos x="62" y="8"/>
                  </a:cxn>
                  <a:cxn ang="0">
                    <a:pos x="57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35" y="23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5" y="35"/>
                  </a:cxn>
                  <a:cxn ang="0">
                    <a:pos x="12" y="38"/>
                  </a:cxn>
                  <a:cxn ang="0">
                    <a:pos x="2" y="15"/>
                  </a:cxn>
                </a:cxnLst>
                <a:rect l="0" t="0" r="r" b="b"/>
                <a:pathLst>
                  <a:path w="72" h="45">
                    <a:moveTo>
                      <a:pt x="2" y="15"/>
                    </a:moveTo>
                    <a:lnTo>
                      <a:pt x="10" y="38"/>
                    </a:lnTo>
                    <a:lnTo>
                      <a:pt x="17" y="40"/>
                    </a:lnTo>
                    <a:lnTo>
                      <a:pt x="25" y="40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2" y="43"/>
                    </a:lnTo>
                    <a:lnTo>
                      <a:pt x="47" y="45"/>
                    </a:lnTo>
                    <a:lnTo>
                      <a:pt x="52" y="45"/>
                    </a:lnTo>
                    <a:lnTo>
                      <a:pt x="60" y="45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57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35" y="23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5" y="35"/>
                    </a:lnTo>
                    <a:lnTo>
                      <a:pt x="12" y="38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359">
                <a:extLst>
                  <a:ext uri="{FF2B5EF4-FFF2-40B4-BE49-F238E27FC236}">
                    <a16:creationId xmlns:a16="http://schemas.microsoft.com/office/drawing/2014/main" id="{0245783E-A450-47BE-BDEB-FF8A8909E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580" y="1701240"/>
                <a:ext cx="34521" cy="42769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3" y="15"/>
                  </a:cxn>
                  <a:cxn ang="0">
                    <a:pos x="0" y="87"/>
                  </a:cxn>
                  <a:cxn ang="0">
                    <a:pos x="33" y="95"/>
                  </a:cxn>
                  <a:cxn ang="0">
                    <a:pos x="68" y="22"/>
                  </a:cxn>
                  <a:cxn ang="0">
                    <a:pos x="45" y="37"/>
                  </a:cxn>
                  <a:cxn ang="0">
                    <a:pos x="68" y="22"/>
                  </a:cxn>
                  <a:cxn ang="0">
                    <a:pos x="70" y="12"/>
                  </a:cxn>
                  <a:cxn ang="0">
                    <a:pos x="68" y="7"/>
                  </a:cxn>
                  <a:cxn ang="0">
                    <a:pos x="63" y="2"/>
                  </a:cxn>
                  <a:cxn ang="0">
                    <a:pos x="58" y="0"/>
                  </a:cxn>
                  <a:cxn ang="0">
                    <a:pos x="53" y="0"/>
                  </a:cxn>
                  <a:cxn ang="0">
                    <a:pos x="45" y="2"/>
                  </a:cxn>
                  <a:cxn ang="0">
                    <a:pos x="40" y="7"/>
                  </a:cxn>
                  <a:cxn ang="0">
                    <a:pos x="33" y="15"/>
                  </a:cxn>
                  <a:cxn ang="0">
                    <a:pos x="55" y="0"/>
                  </a:cxn>
                </a:cxnLst>
                <a:rect l="0" t="0" r="r" b="b"/>
                <a:pathLst>
                  <a:path w="70" h="95">
                    <a:moveTo>
                      <a:pt x="55" y="0"/>
                    </a:moveTo>
                    <a:lnTo>
                      <a:pt x="33" y="15"/>
                    </a:lnTo>
                    <a:lnTo>
                      <a:pt x="0" y="87"/>
                    </a:lnTo>
                    <a:lnTo>
                      <a:pt x="33" y="95"/>
                    </a:lnTo>
                    <a:lnTo>
                      <a:pt x="68" y="22"/>
                    </a:lnTo>
                    <a:lnTo>
                      <a:pt x="45" y="37"/>
                    </a:lnTo>
                    <a:lnTo>
                      <a:pt x="68" y="22"/>
                    </a:lnTo>
                    <a:lnTo>
                      <a:pt x="70" y="12"/>
                    </a:lnTo>
                    <a:lnTo>
                      <a:pt x="68" y="7"/>
                    </a:lnTo>
                    <a:lnTo>
                      <a:pt x="63" y="2"/>
                    </a:lnTo>
                    <a:lnTo>
                      <a:pt x="58" y="0"/>
                    </a:lnTo>
                    <a:lnTo>
                      <a:pt x="53" y="0"/>
                    </a:lnTo>
                    <a:lnTo>
                      <a:pt x="45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360">
                <a:extLst>
                  <a:ext uri="{FF2B5EF4-FFF2-40B4-BE49-F238E27FC236}">
                    <a16:creationId xmlns:a16="http://schemas.microsoft.com/office/drawing/2014/main" id="{A70A7D0B-5B79-4343-94B6-A4D47C40A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293" y="1701240"/>
                <a:ext cx="20711" cy="166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13" y="17"/>
                  </a:cxn>
                  <a:cxn ang="0">
                    <a:pos x="15" y="0"/>
                  </a:cxn>
                  <a:cxn ang="0">
                    <a:pos x="5" y="37"/>
                  </a:cxn>
                  <a:cxn ang="0">
                    <a:pos x="13" y="17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18" y="37"/>
                  </a:cxn>
                  <a:cxn ang="0">
                    <a:pos x="20" y="37"/>
                  </a:cxn>
                  <a:cxn ang="0">
                    <a:pos x="25" y="37"/>
                  </a:cxn>
                  <a:cxn ang="0">
                    <a:pos x="23" y="37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40" y="0"/>
                  </a:cxn>
                </a:cxnLst>
                <a:rect l="0" t="0" r="r" b="b"/>
                <a:pathLst>
                  <a:path w="40" h="37">
                    <a:moveTo>
                      <a:pt x="4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13" y="17"/>
                    </a:lnTo>
                    <a:lnTo>
                      <a:pt x="15" y="0"/>
                    </a:lnTo>
                    <a:lnTo>
                      <a:pt x="5" y="37"/>
                    </a:lnTo>
                    <a:lnTo>
                      <a:pt x="13" y="17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361">
                <a:extLst>
                  <a:ext uri="{FF2B5EF4-FFF2-40B4-BE49-F238E27FC236}">
                    <a16:creationId xmlns:a16="http://schemas.microsoft.com/office/drawing/2014/main" id="{3E50B98D-F0E0-43BA-A3D6-68EAF0CC5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101" y="1701240"/>
                <a:ext cx="23013" cy="1663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0" y="17"/>
                  </a:cxn>
                  <a:cxn ang="0">
                    <a:pos x="43" y="5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7"/>
                  </a:cxn>
                  <a:cxn ang="0">
                    <a:pos x="20" y="37"/>
                  </a:cxn>
                  <a:cxn ang="0">
                    <a:pos x="23" y="37"/>
                  </a:cxn>
                  <a:cxn ang="0">
                    <a:pos x="13" y="32"/>
                  </a:cxn>
                  <a:cxn ang="0">
                    <a:pos x="30" y="17"/>
                  </a:cxn>
                  <a:cxn ang="0">
                    <a:pos x="25" y="37"/>
                  </a:cxn>
                  <a:cxn ang="0">
                    <a:pos x="25" y="37"/>
                  </a:cxn>
                  <a:cxn ang="0">
                    <a:pos x="38" y="0"/>
                  </a:cxn>
                </a:cxnLst>
                <a:rect l="0" t="0" r="r" b="b"/>
                <a:pathLst>
                  <a:path w="43" h="37">
                    <a:moveTo>
                      <a:pt x="38" y="0"/>
                    </a:moveTo>
                    <a:lnTo>
                      <a:pt x="38" y="0"/>
                    </a:lnTo>
                    <a:lnTo>
                      <a:pt x="30" y="17"/>
                    </a:lnTo>
                    <a:lnTo>
                      <a:pt x="43" y="5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13" y="32"/>
                    </a:lnTo>
                    <a:lnTo>
                      <a:pt x="30" y="1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362">
                <a:extLst>
                  <a:ext uri="{FF2B5EF4-FFF2-40B4-BE49-F238E27FC236}">
                    <a16:creationId xmlns:a16="http://schemas.microsoft.com/office/drawing/2014/main" id="{42CA5E1A-C61F-4A17-8BD4-71E43A490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909" y="1694112"/>
                <a:ext cx="41424" cy="23760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0"/>
                  </a:cxn>
                  <a:cxn ang="0">
                    <a:pos x="70" y="5"/>
                  </a:cxn>
                  <a:cxn ang="0">
                    <a:pos x="60" y="8"/>
                  </a:cxn>
                  <a:cxn ang="0">
                    <a:pos x="53" y="8"/>
                  </a:cxn>
                  <a:cxn ang="0">
                    <a:pos x="48" y="8"/>
                  </a:cxn>
                  <a:cxn ang="0">
                    <a:pos x="38" y="13"/>
                  </a:cxn>
                  <a:cxn ang="0">
                    <a:pos x="28" y="13"/>
                  </a:cxn>
                  <a:cxn ang="0">
                    <a:pos x="20" y="13"/>
                  </a:cxn>
                  <a:cxn ang="0">
                    <a:pos x="13" y="13"/>
                  </a:cxn>
                  <a:cxn ang="0">
                    <a:pos x="0" y="50"/>
                  </a:cxn>
                  <a:cxn ang="0">
                    <a:pos x="13" y="50"/>
                  </a:cxn>
                  <a:cxn ang="0">
                    <a:pos x="25" y="50"/>
                  </a:cxn>
                  <a:cxn ang="0">
                    <a:pos x="35" y="48"/>
                  </a:cxn>
                  <a:cxn ang="0">
                    <a:pos x="43" y="48"/>
                  </a:cxn>
                  <a:cxn ang="0">
                    <a:pos x="58" y="43"/>
                  </a:cxn>
                  <a:cxn ang="0">
                    <a:pos x="68" y="40"/>
                  </a:cxn>
                  <a:cxn ang="0">
                    <a:pos x="75" y="38"/>
                  </a:cxn>
                  <a:cxn ang="0">
                    <a:pos x="83" y="35"/>
                  </a:cxn>
                  <a:cxn ang="0">
                    <a:pos x="83" y="35"/>
                  </a:cxn>
                  <a:cxn ang="0">
                    <a:pos x="78" y="0"/>
                  </a:cxn>
                </a:cxnLst>
                <a:rect l="0" t="0" r="r" b="b"/>
                <a:pathLst>
                  <a:path w="83" h="50">
                    <a:moveTo>
                      <a:pt x="78" y="0"/>
                    </a:moveTo>
                    <a:lnTo>
                      <a:pt x="78" y="0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38" y="13"/>
                    </a:lnTo>
                    <a:lnTo>
                      <a:pt x="28" y="13"/>
                    </a:lnTo>
                    <a:lnTo>
                      <a:pt x="20" y="13"/>
                    </a:lnTo>
                    <a:lnTo>
                      <a:pt x="13" y="13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25" y="50"/>
                    </a:lnTo>
                    <a:lnTo>
                      <a:pt x="35" y="48"/>
                    </a:lnTo>
                    <a:lnTo>
                      <a:pt x="43" y="48"/>
                    </a:lnTo>
                    <a:lnTo>
                      <a:pt x="58" y="43"/>
                    </a:lnTo>
                    <a:lnTo>
                      <a:pt x="68" y="40"/>
                    </a:lnTo>
                    <a:lnTo>
                      <a:pt x="75" y="38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363">
                <a:extLst>
                  <a:ext uri="{FF2B5EF4-FFF2-40B4-BE49-F238E27FC236}">
                    <a16:creationId xmlns:a16="http://schemas.microsoft.com/office/drawing/2014/main" id="{BDAC7532-82F8-483E-B502-6F832C292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031" y="1675104"/>
                <a:ext cx="34521" cy="3564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3"/>
                  </a:cxn>
                  <a:cxn ang="0">
                    <a:pos x="35" y="20"/>
                  </a:cxn>
                  <a:cxn ang="0">
                    <a:pos x="25" y="28"/>
                  </a:cxn>
                  <a:cxn ang="0">
                    <a:pos x="22" y="33"/>
                  </a:cxn>
                  <a:cxn ang="0">
                    <a:pos x="15" y="38"/>
                  </a:cxn>
                  <a:cxn ang="0">
                    <a:pos x="7" y="43"/>
                  </a:cxn>
                  <a:cxn ang="0">
                    <a:pos x="5" y="43"/>
                  </a:cxn>
                  <a:cxn ang="0">
                    <a:pos x="0" y="45"/>
                  </a:cxn>
                  <a:cxn ang="0">
                    <a:pos x="5" y="80"/>
                  </a:cxn>
                  <a:cxn ang="0">
                    <a:pos x="15" y="75"/>
                  </a:cxn>
                  <a:cxn ang="0">
                    <a:pos x="27" y="68"/>
                  </a:cxn>
                  <a:cxn ang="0">
                    <a:pos x="37" y="63"/>
                  </a:cxn>
                  <a:cxn ang="0">
                    <a:pos x="42" y="55"/>
                  </a:cxn>
                  <a:cxn ang="0">
                    <a:pos x="55" y="45"/>
                  </a:cxn>
                  <a:cxn ang="0">
                    <a:pos x="62" y="38"/>
                  </a:cxn>
                  <a:cxn ang="0">
                    <a:pos x="70" y="30"/>
                  </a:cxn>
                  <a:cxn ang="0">
                    <a:pos x="75" y="20"/>
                  </a:cxn>
                  <a:cxn ang="0">
                    <a:pos x="75" y="20"/>
                  </a:cxn>
                  <a:cxn ang="0">
                    <a:pos x="50" y="0"/>
                  </a:cxn>
                </a:cxnLst>
                <a:rect l="0" t="0" r="r" b="b"/>
                <a:pathLst>
                  <a:path w="75" h="80">
                    <a:moveTo>
                      <a:pt x="50" y="0"/>
                    </a:moveTo>
                    <a:lnTo>
                      <a:pt x="50" y="0"/>
                    </a:lnTo>
                    <a:lnTo>
                      <a:pt x="42" y="13"/>
                    </a:lnTo>
                    <a:lnTo>
                      <a:pt x="35" y="20"/>
                    </a:lnTo>
                    <a:lnTo>
                      <a:pt x="25" y="28"/>
                    </a:lnTo>
                    <a:lnTo>
                      <a:pt x="22" y="33"/>
                    </a:lnTo>
                    <a:lnTo>
                      <a:pt x="15" y="38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0" y="45"/>
                    </a:lnTo>
                    <a:lnTo>
                      <a:pt x="5" y="80"/>
                    </a:lnTo>
                    <a:lnTo>
                      <a:pt x="15" y="75"/>
                    </a:lnTo>
                    <a:lnTo>
                      <a:pt x="27" y="68"/>
                    </a:lnTo>
                    <a:lnTo>
                      <a:pt x="37" y="63"/>
                    </a:lnTo>
                    <a:lnTo>
                      <a:pt x="42" y="55"/>
                    </a:lnTo>
                    <a:lnTo>
                      <a:pt x="55" y="45"/>
                    </a:lnTo>
                    <a:lnTo>
                      <a:pt x="62" y="38"/>
                    </a:lnTo>
                    <a:lnTo>
                      <a:pt x="70" y="30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364">
                <a:extLst>
                  <a:ext uri="{FF2B5EF4-FFF2-40B4-BE49-F238E27FC236}">
                    <a16:creationId xmlns:a16="http://schemas.microsoft.com/office/drawing/2014/main" id="{5A201435-CA37-4CB4-B031-2153111F6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744" y="1625207"/>
                <a:ext cx="52930" cy="570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5" y="22"/>
                  </a:cxn>
                  <a:cxn ang="0">
                    <a:pos x="52" y="37"/>
                  </a:cxn>
                  <a:cxn ang="0">
                    <a:pos x="40" y="52"/>
                  </a:cxn>
                  <a:cxn ang="0">
                    <a:pos x="30" y="62"/>
                  </a:cxn>
                  <a:cxn ang="0">
                    <a:pos x="20" y="82"/>
                  </a:cxn>
                  <a:cxn ang="0">
                    <a:pos x="12" y="90"/>
                  </a:cxn>
                  <a:cxn ang="0">
                    <a:pos x="7" y="97"/>
                  </a:cxn>
                  <a:cxn ang="0">
                    <a:pos x="0" y="102"/>
                  </a:cxn>
                  <a:cxn ang="0">
                    <a:pos x="25" y="122"/>
                  </a:cxn>
                  <a:cxn ang="0">
                    <a:pos x="35" y="115"/>
                  </a:cxn>
                  <a:cxn ang="0">
                    <a:pos x="42" y="102"/>
                  </a:cxn>
                  <a:cxn ang="0">
                    <a:pos x="52" y="87"/>
                  </a:cxn>
                  <a:cxn ang="0">
                    <a:pos x="60" y="80"/>
                  </a:cxn>
                  <a:cxn ang="0">
                    <a:pos x="70" y="62"/>
                  </a:cxn>
                  <a:cxn ang="0">
                    <a:pos x="82" y="50"/>
                  </a:cxn>
                  <a:cxn ang="0">
                    <a:pos x="92" y="35"/>
                  </a:cxn>
                  <a:cxn ang="0">
                    <a:pos x="105" y="20"/>
                  </a:cxn>
                  <a:cxn ang="0">
                    <a:pos x="105" y="20"/>
                  </a:cxn>
                  <a:cxn ang="0">
                    <a:pos x="75" y="0"/>
                  </a:cxn>
                </a:cxnLst>
                <a:rect l="0" t="0" r="r" b="b"/>
                <a:pathLst>
                  <a:path w="105" h="122">
                    <a:moveTo>
                      <a:pt x="75" y="0"/>
                    </a:moveTo>
                    <a:lnTo>
                      <a:pt x="75" y="0"/>
                    </a:lnTo>
                    <a:lnTo>
                      <a:pt x="65" y="22"/>
                    </a:lnTo>
                    <a:lnTo>
                      <a:pt x="52" y="37"/>
                    </a:lnTo>
                    <a:lnTo>
                      <a:pt x="40" y="52"/>
                    </a:lnTo>
                    <a:lnTo>
                      <a:pt x="30" y="62"/>
                    </a:lnTo>
                    <a:lnTo>
                      <a:pt x="20" y="82"/>
                    </a:lnTo>
                    <a:lnTo>
                      <a:pt x="12" y="90"/>
                    </a:lnTo>
                    <a:lnTo>
                      <a:pt x="7" y="97"/>
                    </a:lnTo>
                    <a:lnTo>
                      <a:pt x="0" y="102"/>
                    </a:lnTo>
                    <a:lnTo>
                      <a:pt x="25" y="122"/>
                    </a:lnTo>
                    <a:lnTo>
                      <a:pt x="35" y="115"/>
                    </a:lnTo>
                    <a:lnTo>
                      <a:pt x="42" y="102"/>
                    </a:lnTo>
                    <a:lnTo>
                      <a:pt x="52" y="87"/>
                    </a:lnTo>
                    <a:lnTo>
                      <a:pt x="60" y="80"/>
                    </a:lnTo>
                    <a:lnTo>
                      <a:pt x="70" y="62"/>
                    </a:lnTo>
                    <a:lnTo>
                      <a:pt x="82" y="50"/>
                    </a:lnTo>
                    <a:lnTo>
                      <a:pt x="92" y="35"/>
                    </a:lnTo>
                    <a:lnTo>
                      <a:pt x="105" y="20"/>
                    </a:lnTo>
                    <a:lnTo>
                      <a:pt x="105" y="2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365">
                <a:extLst>
                  <a:ext uri="{FF2B5EF4-FFF2-40B4-BE49-F238E27FC236}">
                    <a16:creationId xmlns:a16="http://schemas.microsoft.com/office/drawing/2014/main" id="{73DECF10-AC84-4FC6-8805-FE582C0B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565" y="1466013"/>
                <a:ext cx="131176" cy="168698"/>
              </a:xfrm>
              <a:custGeom>
                <a:avLst/>
                <a:gdLst/>
                <a:ahLst/>
                <a:cxnLst>
                  <a:cxn ang="0">
                    <a:pos x="240" y="38"/>
                  </a:cxn>
                  <a:cxn ang="0">
                    <a:pos x="232" y="8"/>
                  </a:cxn>
                  <a:cxn ang="0">
                    <a:pos x="0" y="335"/>
                  </a:cxn>
                  <a:cxn ang="0">
                    <a:pos x="30" y="355"/>
                  </a:cxn>
                  <a:cxn ang="0">
                    <a:pos x="262" y="25"/>
                  </a:cxn>
                  <a:cxn ang="0">
                    <a:pos x="257" y="0"/>
                  </a:cxn>
                  <a:cxn ang="0">
                    <a:pos x="262" y="25"/>
                  </a:cxn>
                  <a:cxn ang="0">
                    <a:pos x="267" y="18"/>
                  </a:cxn>
                  <a:cxn ang="0">
                    <a:pos x="267" y="10"/>
                  </a:cxn>
                  <a:cxn ang="0">
                    <a:pos x="265" y="5"/>
                  </a:cxn>
                  <a:cxn ang="0">
                    <a:pos x="260" y="0"/>
                  </a:cxn>
                  <a:cxn ang="0">
                    <a:pos x="255" y="0"/>
                  </a:cxn>
                  <a:cxn ang="0">
                    <a:pos x="247" y="0"/>
                  </a:cxn>
                  <a:cxn ang="0">
                    <a:pos x="240" y="3"/>
                  </a:cxn>
                  <a:cxn ang="0">
                    <a:pos x="232" y="8"/>
                  </a:cxn>
                  <a:cxn ang="0">
                    <a:pos x="240" y="38"/>
                  </a:cxn>
                </a:cxnLst>
                <a:rect l="0" t="0" r="r" b="b"/>
                <a:pathLst>
                  <a:path w="267" h="355">
                    <a:moveTo>
                      <a:pt x="240" y="38"/>
                    </a:moveTo>
                    <a:lnTo>
                      <a:pt x="232" y="8"/>
                    </a:lnTo>
                    <a:lnTo>
                      <a:pt x="0" y="335"/>
                    </a:lnTo>
                    <a:lnTo>
                      <a:pt x="30" y="355"/>
                    </a:lnTo>
                    <a:lnTo>
                      <a:pt x="262" y="25"/>
                    </a:lnTo>
                    <a:lnTo>
                      <a:pt x="257" y="0"/>
                    </a:lnTo>
                    <a:lnTo>
                      <a:pt x="262" y="25"/>
                    </a:lnTo>
                    <a:lnTo>
                      <a:pt x="267" y="18"/>
                    </a:lnTo>
                    <a:lnTo>
                      <a:pt x="267" y="10"/>
                    </a:lnTo>
                    <a:lnTo>
                      <a:pt x="265" y="5"/>
                    </a:lnTo>
                    <a:lnTo>
                      <a:pt x="260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40" y="3"/>
                    </a:lnTo>
                    <a:lnTo>
                      <a:pt x="232" y="8"/>
                    </a:lnTo>
                    <a:lnTo>
                      <a:pt x="240" y="3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366">
                <a:extLst>
                  <a:ext uri="{FF2B5EF4-FFF2-40B4-BE49-F238E27FC236}">
                    <a16:creationId xmlns:a16="http://schemas.microsoft.com/office/drawing/2014/main" id="{C51BDEEC-D0D9-49CB-B91A-2C989201E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111" y="1458884"/>
                <a:ext cx="46027" cy="261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13" y="37"/>
                  </a:cxn>
                  <a:cxn ang="0">
                    <a:pos x="20" y="40"/>
                  </a:cxn>
                  <a:cxn ang="0">
                    <a:pos x="30" y="42"/>
                  </a:cxn>
                  <a:cxn ang="0">
                    <a:pos x="38" y="45"/>
                  </a:cxn>
                  <a:cxn ang="0">
                    <a:pos x="45" y="47"/>
                  </a:cxn>
                  <a:cxn ang="0">
                    <a:pos x="55" y="50"/>
                  </a:cxn>
                  <a:cxn ang="0">
                    <a:pos x="63" y="52"/>
                  </a:cxn>
                  <a:cxn ang="0">
                    <a:pos x="73" y="55"/>
                  </a:cxn>
                  <a:cxn ang="0">
                    <a:pos x="90" y="17"/>
                  </a:cxn>
                  <a:cxn ang="0">
                    <a:pos x="80" y="15"/>
                  </a:cxn>
                  <a:cxn ang="0">
                    <a:pos x="75" y="12"/>
                  </a:cxn>
                  <a:cxn ang="0">
                    <a:pos x="65" y="10"/>
                  </a:cxn>
                  <a:cxn ang="0">
                    <a:pos x="58" y="7"/>
                  </a:cxn>
                  <a:cxn ang="0">
                    <a:pos x="48" y="5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37"/>
                  </a:cxn>
                </a:cxnLst>
                <a:rect l="0" t="0" r="r" b="b"/>
                <a:pathLst>
                  <a:path w="90" h="55">
                    <a:moveTo>
                      <a:pt x="0" y="37"/>
                    </a:moveTo>
                    <a:lnTo>
                      <a:pt x="0" y="37"/>
                    </a:lnTo>
                    <a:lnTo>
                      <a:pt x="13" y="37"/>
                    </a:lnTo>
                    <a:lnTo>
                      <a:pt x="20" y="40"/>
                    </a:lnTo>
                    <a:lnTo>
                      <a:pt x="30" y="42"/>
                    </a:lnTo>
                    <a:lnTo>
                      <a:pt x="38" y="45"/>
                    </a:lnTo>
                    <a:lnTo>
                      <a:pt x="45" y="47"/>
                    </a:lnTo>
                    <a:lnTo>
                      <a:pt x="55" y="50"/>
                    </a:lnTo>
                    <a:lnTo>
                      <a:pt x="63" y="52"/>
                    </a:lnTo>
                    <a:lnTo>
                      <a:pt x="73" y="55"/>
                    </a:lnTo>
                    <a:lnTo>
                      <a:pt x="90" y="17"/>
                    </a:lnTo>
                    <a:lnTo>
                      <a:pt x="80" y="15"/>
                    </a:lnTo>
                    <a:lnTo>
                      <a:pt x="75" y="12"/>
                    </a:lnTo>
                    <a:lnTo>
                      <a:pt x="65" y="10"/>
                    </a:lnTo>
                    <a:lnTo>
                      <a:pt x="58" y="7"/>
                    </a:lnTo>
                    <a:lnTo>
                      <a:pt x="48" y="5"/>
                    </a:lnTo>
                    <a:lnTo>
                      <a:pt x="38" y="2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367">
                <a:extLst>
                  <a:ext uri="{FF2B5EF4-FFF2-40B4-BE49-F238E27FC236}">
                    <a16:creationId xmlns:a16="http://schemas.microsoft.com/office/drawing/2014/main" id="{86CE19EB-5465-4D78-8D7D-E85C3143D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893" y="1454132"/>
                <a:ext cx="39124" cy="2376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5" y="37"/>
                  </a:cxn>
                  <a:cxn ang="0">
                    <a:pos x="13" y="37"/>
                  </a:cxn>
                  <a:cxn ang="0">
                    <a:pos x="23" y="40"/>
                  </a:cxn>
                  <a:cxn ang="0">
                    <a:pos x="33" y="42"/>
                  </a:cxn>
                  <a:cxn ang="0">
                    <a:pos x="43" y="42"/>
                  </a:cxn>
                  <a:cxn ang="0">
                    <a:pos x="50" y="45"/>
                  </a:cxn>
                  <a:cxn ang="0">
                    <a:pos x="63" y="45"/>
                  </a:cxn>
                  <a:cxn ang="0">
                    <a:pos x="70" y="47"/>
                  </a:cxn>
                  <a:cxn ang="0">
                    <a:pos x="85" y="1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5" y="5"/>
                  </a:cxn>
                  <a:cxn ang="0">
                    <a:pos x="48" y="2"/>
                  </a:cxn>
                  <a:cxn ang="0">
                    <a:pos x="38" y="2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37"/>
                  </a:cxn>
                </a:cxnLst>
                <a:rect l="0" t="0" r="r" b="b"/>
                <a:pathLst>
                  <a:path w="85" h="47">
                    <a:moveTo>
                      <a:pt x="0" y="37"/>
                    </a:moveTo>
                    <a:lnTo>
                      <a:pt x="0" y="37"/>
                    </a:lnTo>
                    <a:lnTo>
                      <a:pt x="5" y="37"/>
                    </a:lnTo>
                    <a:lnTo>
                      <a:pt x="13" y="37"/>
                    </a:lnTo>
                    <a:lnTo>
                      <a:pt x="23" y="40"/>
                    </a:lnTo>
                    <a:lnTo>
                      <a:pt x="33" y="42"/>
                    </a:lnTo>
                    <a:lnTo>
                      <a:pt x="43" y="42"/>
                    </a:lnTo>
                    <a:lnTo>
                      <a:pt x="50" y="45"/>
                    </a:lnTo>
                    <a:lnTo>
                      <a:pt x="63" y="45"/>
                    </a:lnTo>
                    <a:lnTo>
                      <a:pt x="70" y="47"/>
                    </a:lnTo>
                    <a:lnTo>
                      <a:pt x="85" y="10"/>
                    </a:lnTo>
                    <a:lnTo>
                      <a:pt x="75" y="7"/>
                    </a:lnTo>
                    <a:lnTo>
                      <a:pt x="65" y="5"/>
                    </a:lnTo>
                    <a:lnTo>
                      <a:pt x="55" y="5"/>
                    </a:lnTo>
                    <a:lnTo>
                      <a:pt x="48" y="2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368">
                <a:extLst>
                  <a:ext uri="{FF2B5EF4-FFF2-40B4-BE49-F238E27FC236}">
                    <a16:creationId xmlns:a16="http://schemas.microsoft.com/office/drawing/2014/main" id="{2E0BC911-972B-4D97-B6E3-5A014C24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263" y="1454132"/>
                <a:ext cx="55232" cy="28512"/>
              </a:xfrm>
              <a:custGeom>
                <a:avLst/>
                <a:gdLst/>
                <a:ahLst/>
                <a:cxnLst>
                  <a:cxn ang="0">
                    <a:pos x="20" y="57"/>
                  </a:cxn>
                  <a:cxn ang="0">
                    <a:pos x="18" y="60"/>
                  </a:cxn>
                  <a:cxn ang="0">
                    <a:pos x="28" y="52"/>
                  </a:cxn>
                  <a:cxn ang="0">
                    <a:pos x="38" y="50"/>
                  </a:cxn>
                  <a:cxn ang="0">
                    <a:pos x="45" y="45"/>
                  </a:cxn>
                  <a:cxn ang="0">
                    <a:pos x="53" y="45"/>
                  </a:cxn>
                  <a:cxn ang="0">
                    <a:pos x="65" y="42"/>
                  </a:cxn>
                  <a:cxn ang="0">
                    <a:pos x="75" y="40"/>
                  </a:cxn>
                  <a:cxn ang="0">
                    <a:pos x="90" y="40"/>
                  </a:cxn>
                  <a:cxn ang="0">
                    <a:pos x="105" y="37"/>
                  </a:cxn>
                  <a:cxn ang="0">
                    <a:pos x="115" y="0"/>
                  </a:cxn>
                  <a:cxn ang="0">
                    <a:pos x="98" y="0"/>
                  </a:cxn>
                  <a:cxn ang="0">
                    <a:pos x="85" y="0"/>
                  </a:cxn>
                  <a:cxn ang="0">
                    <a:pos x="65" y="5"/>
                  </a:cxn>
                  <a:cxn ang="0">
                    <a:pos x="53" y="7"/>
                  </a:cxn>
                  <a:cxn ang="0">
                    <a:pos x="38" y="12"/>
                  </a:cxn>
                  <a:cxn ang="0">
                    <a:pos x="23" y="20"/>
                  </a:cxn>
                  <a:cxn ang="0">
                    <a:pos x="13" y="25"/>
                  </a:cxn>
                  <a:cxn ang="0">
                    <a:pos x="3" y="30"/>
                  </a:cxn>
                  <a:cxn ang="0">
                    <a:pos x="0" y="32"/>
                  </a:cxn>
                  <a:cxn ang="0">
                    <a:pos x="20" y="57"/>
                  </a:cxn>
                </a:cxnLst>
                <a:rect l="0" t="0" r="r" b="b"/>
                <a:pathLst>
                  <a:path w="115" h="60">
                    <a:moveTo>
                      <a:pt x="20" y="57"/>
                    </a:moveTo>
                    <a:lnTo>
                      <a:pt x="18" y="60"/>
                    </a:lnTo>
                    <a:lnTo>
                      <a:pt x="28" y="52"/>
                    </a:lnTo>
                    <a:lnTo>
                      <a:pt x="38" y="50"/>
                    </a:lnTo>
                    <a:lnTo>
                      <a:pt x="45" y="45"/>
                    </a:lnTo>
                    <a:lnTo>
                      <a:pt x="53" y="45"/>
                    </a:lnTo>
                    <a:lnTo>
                      <a:pt x="65" y="42"/>
                    </a:lnTo>
                    <a:lnTo>
                      <a:pt x="75" y="40"/>
                    </a:lnTo>
                    <a:lnTo>
                      <a:pt x="90" y="40"/>
                    </a:lnTo>
                    <a:lnTo>
                      <a:pt x="105" y="37"/>
                    </a:lnTo>
                    <a:lnTo>
                      <a:pt x="115" y="0"/>
                    </a:lnTo>
                    <a:lnTo>
                      <a:pt x="98" y="0"/>
                    </a:lnTo>
                    <a:lnTo>
                      <a:pt x="85" y="0"/>
                    </a:lnTo>
                    <a:lnTo>
                      <a:pt x="65" y="5"/>
                    </a:lnTo>
                    <a:lnTo>
                      <a:pt x="53" y="7"/>
                    </a:lnTo>
                    <a:lnTo>
                      <a:pt x="38" y="12"/>
                    </a:lnTo>
                    <a:lnTo>
                      <a:pt x="23" y="20"/>
                    </a:lnTo>
                    <a:lnTo>
                      <a:pt x="13" y="25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369">
                <a:extLst>
                  <a:ext uri="{FF2B5EF4-FFF2-40B4-BE49-F238E27FC236}">
                    <a16:creationId xmlns:a16="http://schemas.microsoft.com/office/drawing/2014/main" id="{99C87553-06B8-4691-AFCF-158FAD762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552" y="1468388"/>
                <a:ext cx="29917" cy="47521"/>
              </a:xfrm>
              <a:custGeom>
                <a:avLst/>
                <a:gdLst/>
                <a:ahLst/>
                <a:cxnLst>
                  <a:cxn ang="0">
                    <a:pos x="37" y="85"/>
                  </a:cxn>
                  <a:cxn ang="0">
                    <a:pos x="37" y="85"/>
                  </a:cxn>
                  <a:cxn ang="0">
                    <a:pos x="37" y="70"/>
                  </a:cxn>
                  <a:cxn ang="0">
                    <a:pos x="40" y="60"/>
                  </a:cxn>
                  <a:cxn ang="0">
                    <a:pos x="42" y="55"/>
                  </a:cxn>
                  <a:cxn ang="0">
                    <a:pos x="45" y="43"/>
                  </a:cxn>
                  <a:cxn ang="0">
                    <a:pos x="50" y="38"/>
                  </a:cxn>
                  <a:cxn ang="0">
                    <a:pos x="55" y="33"/>
                  </a:cxn>
                  <a:cxn ang="0">
                    <a:pos x="57" y="28"/>
                  </a:cxn>
                  <a:cxn ang="0">
                    <a:pos x="62" y="25"/>
                  </a:cxn>
                  <a:cxn ang="0">
                    <a:pos x="42" y="0"/>
                  </a:cxn>
                  <a:cxn ang="0">
                    <a:pos x="30" y="13"/>
                  </a:cxn>
                  <a:cxn ang="0">
                    <a:pos x="22" y="25"/>
                  </a:cxn>
                  <a:cxn ang="0">
                    <a:pos x="15" y="33"/>
                  </a:cxn>
                  <a:cxn ang="0">
                    <a:pos x="10" y="45"/>
                  </a:cxn>
                  <a:cxn ang="0">
                    <a:pos x="5" y="58"/>
                  </a:cxn>
                  <a:cxn ang="0">
                    <a:pos x="2" y="70"/>
                  </a:cxn>
                  <a:cxn ang="0">
                    <a:pos x="0" y="8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37" y="85"/>
                  </a:cxn>
                </a:cxnLst>
                <a:rect l="0" t="0" r="r" b="b"/>
                <a:pathLst>
                  <a:path w="62" h="95">
                    <a:moveTo>
                      <a:pt x="37" y="85"/>
                    </a:moveTo>
                    <a:lnTo>
                      <a:pt x="37" y="85"/>
                    </a:lnTo>
                    <a:lnTo>
                      <a:pt x="37" y="70"/>
                    </a:lnTo>
                    <a:lnTo>
                      <a:pt x="40" y="60"/>
                    </a:lnTo>
                    <a:lnTo>
                      <a:pt x="42" y="55"/>
                    </a:lnTo>
                    <a:lnTo>
                      <a:pt x="45" y="43"/>
                    </a:lnTo>
                    <a:lnTo>
                      <a:pt x="50" y="38"/>
                    </a:lnTo>
                    <a:lnTo>
                      <a:pt x="55" y="33"/>
                    </a:lnTo>
                    <a:lnTo>
                      <a:pt x="57" y="28"/>
                    </a:lnTo>
                    <a:lnTo>
                      <a:pt x="62" y="25"/>
                    </a:lnTo>
                    <a:lnTo>
                      <a:pt x="42" y="0"/>
                    </a:lnTo>
                    <a:lnTo>
                      <a:pt x="30" y="13"/>
                    </a:lnTo>
                    <a:lnTo>
                      <a:pt x="22" y="25"/>
                    </a:lnTo>
                    <a:lnTo>
                      <a:pt x="15" y="33"/>
                    </a:lnTo>
                    <a:lnTo>
                      <a:pt x="10" y="45"/>
                    </a:lnTo>
                    <a:lnTo>
                      <a:pt x="5" y="58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7" y="8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370">
                <a:extLst>
                  <a:ext uri="{FF2B5EF4-FFF2-40B4-BE49-F238E27FC236}">
                    <a16:creationId xmlns:a16="http://schemas.microsoft.com/office/drawing/2014/main" id="{28F6EA63-DD98-4920-9879-B6AC449A5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552" y="1508782"/>
                <a:ext cx="29917" cy="68904"/>
              </a:xfrm>
              <a:custGeom>
                <a:avLst/>
                <a:gdLst/>
                <a:ahLst/>
                <a:cxnLst>
                  <a:cxn ang="0">
                    <a:pos x="47" y="143"/>
                  </a:cxn>
                  <a:cxn ang="0">
                    <a:pos x="62" y="118"/>
                  </a:cxn>
                  <a:cxn ang="0">
                    <a:pos x="55" y="100"/>
                  </a:cxn>
                  <a:cxn ang="0">
                    <a:pos x="50" y="80"/>
                  </a:cxn>
                  <a:cxn ang="0">
                    <a:pos x="45" y="65"/>
                  </a:cxn>
                  <a:cxn ang="0">
                    <a:pos x="42" y="48"/>
                  </a:cxn>
                  <a:cxn ang="0">
                    <a:pos x="40" y="35"/>
                  </a:cxn>
                  <a:cxn ang="0">
                    <a:pos x="40" y="23"/>
                  </a:cxn>
                  <a:cxn ang="0">
                    <a:pos x="37" y="10"/>
                  </a:cxn>
                  <a:cxn ang="0">
                    <a:pos x="37" y="0"/>
                  </a:cxn>
                  <a:cxn ang="0">
                    <a:pos x="0" y="10"/>
                  </a:cxn>
                  <a:cxn ang="0">
                    <a:pos x="0" y="25"/>
                  </a:cxn>
                  <a:cxn ang="0">
                    <a:pos x="0" y="35"/>
                  </a:cxn>
                  <a:cxn ang="0">
                    <a:pos x="2" y="53"/>
                  </a:cxn>
                  <a:cxn ang="0">
                    <a:pos x="7" y="68"/>
                  </a:cxn>
                  <a:cxn ang="0">
                    <a:pos x="10" y="83"/>
                  </a:cxn>
                  <a:cxn ang="0">
                    <a:pos x="15" y="100"/>
                  </a:cxn>
                  <a:cxn ang="0">
                    <a:pos x="20" y="115"/>
                  </a:cxn>
                  <a:cxn ang="0">
                    <a:pos x="25" y="135"/>
                  </a:cxn>
                  <a:cxn ang="0">
                    <a:pos x="40" y="110"/>
                  </a:cxn>
                  <a:cxn ang="0">
                    <a:pos x="25" y="135"/>
                  </a:cxn>
                  <a:cxn ang="0">
                    <a:pos x="30" y="143"/>
                  </a:cxn>
                  <a:cxn ang="0">
                    <a:pos x="35" y="145"/>
                  </a:cxn>
                  <a:cxn ang="0">
                    <a:pos x="42" y="145"/>
                  </a:cxn>
                  <a:cxn ang="0">
                    <a:pos x="47" y="143"/>
                  </a:cxn>
                  <a:cxn ang="0">
                    <a:pos x="55" y="138"/>
                  </a:cxn>
                  <a:cxn ang="0">
                    <a:pos x="60" y="133"/>
                  </a:cxn>
                  <a:cxn ang="0">
                    <a:pos x="62" y="125"/>
                  </a:cxn>
                  <a:cxn ang="0">
                    <a:pos x="62" y="118"/>
                  </a:cxn>
                  <a:cxn ang="0">
                    <a:pos x="47" y="143"/>
                  </a:cxn>
                </a:cxnLst>
                <a:rect l="0" t="0" r="r" b="b"/>
                <a:pathLst>
                  <a:path w="62" h="145">
                    <a:moveTo>
                      <a:pt x="47" y="143"/>
                    </a:moveTo>
                    <a:lnTo>
                      <a:pt x="62" y="118"/>
                    </a:lnTo>
                    <a:lnTo>
                      <a:pt x="55" y="100"/>
                    </a:lnTo>
                    <a:lnTo>
                      <a:pt x="50" y="80"/>
                    </a:lnTo>
                    <a:lnTo>
                      <a:pt x="45" y="65"/>
                    </a:lnTo>
                    <a:lnTo>
                      <a:pt x="42" y="48"/>
                    </a:lnTo>
                    <a:lnTo>
                      <a:pt x="40" y="35"/>
                    </a:lnTo>
                    <a:lnTo>
                      <a:pt x="40" y="23"/>
                    </a:lnTo>
                    <a:lnTo>
                      <a:pt x="37" y="10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0" y="35"/>
                    </a:lnTo>
                    <a:lnTo>
                      <a:pt x="2" y="53"/>
                    </a:lnTo>
                    <a:lnTo>
                      <a:pt x="7" y="68"/>
                    </a:lnTo>
                    <a:lnTo>
                      <a:pt x="10" y="83"/>
                    </a:lnTo>
                    <a:lnTo>
                      <a:pt x="15" y="100"/>
                    </a:lnTo>
                    <a:lnTo>
                      <a:pt x="20" y="115"/>
                    </a:lnTo>
                    <a:lnTo>
                      <a:pt x="25" y="135"/>
                    </a:lnTo>
                    <a:lnTo>
                      <a:pt x="40" y="110"/>
                    </a:lnTo>
                    <a:lnTo>
                      <a:pt x="25" y="135"/>
                    </a:lnTo>
                    <a:lnTo>
                      <a:pt x="30" y="143"/>
                    </a:lnTo>
                    <a:lnTo>
                      <a:pt x="35" y="145"/>
                    </a:lnTo>
                    <a:lnTo>
                      <a:pt x="42" y="145"/>
                    </a:lnTo>
                    <a:lnTo>
                      <a:pt x="47" y="143"/>
                    </a:lnTo>
                    <a:lnTo>
                      <a:pt x="55" y="138"/>
                    </a:lnTo>
                    <a:lnTo>
                      <a:pt x="60" y="133"/>
                    </a:lnTo>
                    <a:lnTo>
                      <a:pt x="62" y="125"/>
                    </a:lnTo>
                    <a:lnTo>
                      <a:pt x="62" y="118"/>
                    </a:lnTo>
                    <a:lnTo>
                      <a:pt x="47" y="14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371">
                <a:extLst>
                  <a:ext uri="{FF2B5EF4-FFF2-40B4-BE49-F238E27FC236}">
                    <a16:creationId xmlns:a16="http://schemas.microsoft.com/office/drawing/2014/main" id="{7696CFD2-B912-45CC-A6D0-6E90981B9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36" y="1561055"/>
                <a:ext cx="48329" cy="38017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2" y="78"/>
                  </a:cxn>
                  <a:cxn ang="0">
                    <a:pos x="102" y="33"/>
                  </a:cxn>
                  <a:cxn ang="0">
                    <a:pos x="95" y="0"/>
                  </a:cxn>
                  <a:cxn ang="0">
                    <a:pos x="12" y="43"/>
                  </a:cxn>
                  <a:cxn ang="0">
                    <a:pos x="35" y="50"/>
                  </a:cxn>
                  <a:cxn ang="0">
                    <a:pos x="12" y="43"/>
                  </a:cxn>
                  <a:cxn ang="0">
                    <a:pos x="5" y="50"/>
                  </a:cxn>
                  <a:cxn ang="0">
                    <a:pos x="2" y="55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2" y="73"/>
                  </a:cxn>
                  <a:cxn ang="0">
                    <a:pos x="7" y="78"/>
                  </a:cxn>
                  <a:cxn ang="0">
                    <a:pos x="15" y="78"/>
                  </a:cxn>
                  <a:cxn ang="0">
                    <a:pos x="22" y="75"/>
                  </a:cxn>
                  <a:cxn ang="0">
                    <a:pos x="0" y="68"/>
                  </a:cxn>
                </a:cxnLst>
                <a:rect l="0" t="0" r="r" b="b"/>
                <a:pathLst>
                  <a:path w="102" h="78">
                    <a:moveTo>
                      <a:pt x="0" y="68"/>
                    </a:moveTo>
                    <a:lnTo>
                      <a:pt x="22" y="78"/>
                    </a:lnTo>
                    <a:lnTo>
                      <a:pt x="102" y="33"/>
                    </a:lnTo>
                    <a:lnTo>
                      <a:pt x="95" y="0"/>
                    </a:lnTo>
                    <a:lnTo>
                      <a:pt x="12" y="43"/>
                    </a:lnTo>
                    <a:lnTo>
                      <a:pt x="35" y="50"/>
                    </a:lnTo>
                    <a:lnTo>
                      <a:pt x="12" y="43"/>
                    </a:lnTo>
                    <a:lnTo>
                      <a:pt x="5" y="50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2" y="73"/>
                    </a:lnTo>
                    <a:lnTo>
                      <a:pt x="7" y="78"/>
                    </a:lnTo>
                    <a:lnTo>
                      <a:pt x="15" y="78"/>
                    </a:lnTo>
                    <a:lnTo>
                      <a:pt x="22" y="7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372">
                <a:extLst>
                  <a:ext uri="{FF2B5EF4-FFF2-40B4-BE49-F238E27FC236}">
                    <a16:creationId xmlns:a16="http://schemas.microsoft.com/office/drawing/2014/main" id="{AA13B834-BB45-4633-84F9-673C9F063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030" y="1475517"/>
                <a:ext cx="32219" cy="147314"/>
              </a:xfrm>
              <a:custGeom>
                <a:avLst/>
                <a:gdLst/>
                <a:ahLst/>
                <a:cxnLst>
                  <a:cxn ang="0">
                    <a:pos x="62" y="27"/>
                  </a:cxn>
                  <a:cxn ang="0">
                    <a:pos x="30" y="20"/>
                  </a:cxn>
                  <a:cxn ang="0">
                    <a:pos x="0" y="312"/>
                  </a:cxn>
                  <a:cxn ang="0">
                    <a:pos x="37" y="307"/>
                  </a:cxn>
                  <a:cxn ang="0">
                    <a:pos x="67" y="15"/>
                  </a:cxn>
                  <a:cxn ang="0">
                    <a:pos x="35" y="7"/>
                  </a:cxn>
                  <a:cxn ang="0">
                    <a:pos x="67" y="15"/>
                  </a:cxn>
                  <a:cxn ang="0">
                    <a:pos x="65" y="5"/>
                  </a:cxn>
                  <a:cxn ang="0">
                    <a:pos x="62" y="2"/>
                  </a:cxn>
                  <a:cxn ang="0">
                    <a:pos x="57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7" y="5"/>
                  </a:cxn>
                  <a:cxn ang="0">
                    <a:pos x="32" y="12"/>
                  </a:cxn>
                  <a:cxn ang="0">
                    <a:pos x="30" y="20"/>
                  </a:cxn>
                  <a:cxn ang="0">
                    <a:pos x="62" y="27"/>
                  </a:cxn>
                </a:cxnLst>
                <a:rect l="0" t="0" r="r" b="b"/>
                <a:pathLst>
                  <a:path w="67" h="312">
                    <a:moveTo>
                      <a:pt x="62" y="27"/>
                    </a:moveTo>
                    <a:lnTo>
                      <a:pt x="30" y="20"/>
                    </a:lnTo>
                    <a:lnTo>
                      <a:pt x="0" y="312"/>
                    </a:lnTo>
                    <a:lnTo>
                      <a:pt x="37" y="307"/>
                    </a:lnTo>
                    <a:lnTo>
                      <a:pt x="67" y="15"/>
                    </a:lnTo>
                    <a:lnTo>
                      <a:pt x="35" y="7"/>
                    </a:lnTo>
                    <a:lnTo>
                      <a:pt x="67" y="15"/>
                    </a:lnTo>
                    <a:lnTo>
                      <a:pt x="65" y="5"/>
                    </a:lnTo>
                    <a:lnTo>
                      <a:pt x="62" y="2"/>
                    </a:lnTo>
                    <a:lnTo>
                      <a:pt x="57" y="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7" y="5"/>
                    </a:lnTo>
                    <a:lnTo>
                      <a:pt x="32" y="12"/>
                    </a:lnTo>
                    <a:lnTo>
                      <a:pt x="30" y="20"/>
                    </a:lnTo>
                    <a:lnTo>
                      <a:pt x="62" y="2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373">
                <a:extLst>
                  <a:ext uri="{FF2B5EF4-FFF2-40B4-BE49-F238E27FC236}">
                    <a16:creationId xmlns:a16="http://schemas.microsoft.com/office/drawing/2014/main" id="{A46924DB-C31C-4B98-88FC-E9EADB056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181" y="1480269"/>
                <a:ext cx="112765" cy="147314"/>
              </a:xfrm>
              <a:custGeom>
                <a:avLst/>
                <a:gdLst/>
                <a:ahLst/>
                <a:cxnLst>
                  <a:cxn ang="0">
                    <a:pos x="25" y="280"/>
                  </a:cxn>
                  <a:cxn ang="0">
                    <a:pos x="33" y="307"/>
                  </a:cxn>
                  <a:cxn ang="0">
                    <a:pos x="235" y="20"/>
                  </a:cxn>
                  <a:cxn ang="0">
                    <a:pos x="208" y="0"/>
                  </a:cxn>
                  <a:cxn ang="0">
                    <a:pos x="5" y="290"/>
                  </a:cxn>
                  <a:cxn ang="0">
                    <a:pos x="13" y="317"/>
                  </a:cxn>
                  <a:cxn ang="0">
                    <a:pos x="5" y="290"/>
                  </a:cxn>
                  <a:cxn ang="0">
                    <a:pos x="0" y="297"/>
                  </a:cxn>
                  <a:cxn ang="0">
                    <a:pos x="0" y="305"/>
                  </a:cxn>
                  <a:cxn ang="0">
                    <a:pos x="3" y="310"/>
                  </a:cxn>
                  <a:cxn ang="0">
                    <a:pos x="8" y="315"/>
                  </a:cxn>
                  <a:cxn ang="0">
                    <a:pos x="13" y="317"/>
                  </a:cxn>
                  <a:cxn ang="0">
                    <a:pos x="20" y="317"/>
                  </a:cxn>
                  <a:cxn ang="0">
                    <a:pos x="25" y="315"/>
                  </a:cxn>
                  <a:cxn ang="0">
                    <a:pos x="33" y="307"/>
                  </a:cxn>
                  <a:cxn ang="0">
                    <a:pos x="25" y="280"/>
                  </a:cxn>
                </a:cxnLst>
                <a:rect l="0" t="0" r="r" b="b"/>
                <a:pathLst>
                  <a:path w="235" h="317">
                    <a:moveTo>
                      <a:pt x="25" y="280"/>
                    </a:moveTo>
                    <a:lnTo>
                      <a:pt x="33" y="307"/>
                    </a:lnTo>
                    <a:lnTo>
                      <a:pt x="235" y="20"/>
                    </a:lnTo>
                    <a:lnTo>
                      <a:pt x="208" y="0"/>
                    </a:lnTo>
                    <a:lnTo>
                      <a:pt x="5" y="290"/>
                    </a:lnTo>
                    <a:lnTo>
                      <a:pt x="13" y="317"/>
                    </a:lnTo>
                    <a:lnTo>
                      <a:pt x="5" y="290"/>
                    </a:lnTo>
                    <a:lnTo>
                      <a:pt x="0" y="297"/>
                    </a:lnTo>
                    <a:lnTo>
                      <a:pt x="0" y="305"/>
                    </a:lnTo>
                    <a:lnTo>
                      <a:pt x="3" y="310"/>
                    </a:lnTo>
                    <a:lnTo>
                      <a:pt x="8" y="315"/>
                    </a:lnTo>
                    <a:lnTo>
                      <a:pt x="13" y="317"/>
                    </a:lnTo>
                    <a:lnTo>
                      <a:pt x="20" y="317"/>
                    </a:lnTo>
                    <a:lnTo>
                      <a:pt x="25" y="315"/>
                    </a:lnTo>
                    <a:lnTo>
                      <a:pt x="33" y="307"/>
                    </a:lnTo>
                    <a:lnTo>
                      <a:pt x="25" y="28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374">
                <a:extLst>
                  <a:ext uri="{FF2B5EF4-FFF2-40B4-BE49-F238E27FC236}">
                    <a16:creationId xmlns:a16="http://schemas.microsoft.com/office/drawing/2014/main" id="{9C178F06-58C3-41E3-A4AA-BFF2B3325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784" y="1610950"/>
                <a:ext cx="96656" cy="19008"/>
              </a:xfrm>
              <a:custGeom>
                <a:avLst/>
                <a:gdLst/>
                <a:ahLst/>
                <a:cxnLst>
                  <a:cxn ang="0">
                    <a:pos x="160" y="25"/>
                  </a:cxn>
                  <a:cxn ang="0">
                    <a:pos x="185" y="5"/>
                  </a:cxn>
                  <a:cxn ang="0">
                    <a:pos x="12" y="0"/>
                  </a:cxn>
                  <a:cxn ang="0">
                    <a:pos x="0" y="37"/>
                  </a:cxn>
                  <a:cxn ang="0">
                    <a:pos x="175" y="42"/>
                  </a:cxn>
                  <a:cxn ang="0">
                    <a:pos x="197" y="20"/>
                  </a:cxn>
                  <a:cxn ang="0">
                    <a:pos x="175" y="42"/>
                  </a:cxn>
                  <a:cxn ang="0">
                    <a:pos x="180" y="40"/>
                  </a:cxn>
                  <a:cxn ang="0">
                    <a:pos x="190" y="37"/>
                  </a:cxn>
                  <a:cxn ang="0">
                    <a:pos x="192" y="30"/>
                  </a:cxn>
                  <a:cxn ang="0">
                    <a:pos x="195" y="25"/>
                  </a:cxn>
                  <a:cxn ang="0">
                    <a:pos x="197" y="17"/>
                  </a:cxn>
                  <a:cxn ang="0">
                    <a:pos x="195" y="10"/>
                  </a:cxn>
                  <a:cxn ang="0">
                    <a:pos x="192" y="5"/>
                  </a:cxn>
                  <a:cxn ang="0">
                    <a:pos x="185" y="5"/>
                  </a:cxn>
                  <a:cxn ang="0">
                    <a:pos x="160" y="25"/>
                  </a:cxn>
                </a:cxnLst>
                <a:rect l="0" t="0" r="r" b="b"/>
                <a:pathLst>
                  <a:path w="197" h="42">
                    <a:moveTo>
                      <a:pt x="160" y="25"/>
                    </a:moveTo>
                    <a:lnTo>
                      <a:pt x="185" y="5"/>
                    </a:lnTo>
                    <a:lnTo>
                      <a:pt x="12" y="0"/>
                    </a:lnTo>
                    <a:lnTo>
                      <a:pt x="0" y="37"/>
                    </a:lnTo>
                    <a:lnTo>
                      <a:pt x="175" y="42"/>
                    </a:lnTo>
                    <a:lnTo>
                      <a:pt x="197" y="20"/>
                    </a:lnTo>
                    <a:lnTo>
                      <a:pt x="175" y="42"/>
                    </a:lnTo>
                    <a:lnTo>
                      <a:pt x="180" y="40"/>
                    </a:lnTo>
                    <a:lnTo>
                      <a:pt x="190" y="37"/>
                    </a:lnTo>
                    <a:lnTo>
                      <a:pt x="192" y="30"/>
                    </a:lnTo>
                    <a:lnTo>
                      <a:pt x="195" y="25"/>
                    </a:lnTo>
                    <a:lnTo>
                      <a:pt x="197" y="17"/>
                    </a:lnTo>
                    <a:lnTo>
                      <a:pt x="195" y="10"/>
                    </a:lnTo>
                    <a:lnTo>
                      <a:pt x="192" y="5"/>
                    </a:lnTo>
                    <a:lnTo>
                      <a:pt x="185" y="5"/>
                    </a:lnTo>
                    <a:lnTo>
                      <a:pt x="160" y="2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375">
                <a:extLst>
                  <a:ext uri="{FF2B5EF4-FFF2-40B4-BE49-F238E27FC236}">
                    <a16:creationId xmlns:a16="http://schemas.microsoft.com/office/drawing/2014/main" id="{22BF7988-78E6-49FB-9282-FA2BB2A5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00" y="1556302"/>
                <a:ext cx="29918" cy="59400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25"/>
                  </a:cxn>
                  <a:cxn ang="0">
                    <a:pos x="5" y="50"/>
                  </a:cxn>
                  <a:cxn ang="0">
                    <a:pos x="10" y="75"/>
                  </a:cxn>
                  <a:cxn ang="0">
                    <a:pos x="15" y="98"/>
                  </a:cxn>
                  <a:cxn ang="0">
                    <a:pos x="23" y="120"/>
                  </a:cxn>
                  <a:cxn ang="0">
                    <a:pos x="58" y="105"/>
                  </a:cxn>
                  <a:cxn ang="0">
                    <a:pos x="53" y="80"/>
                  </a:cxn>
                  <a:cxn ang="0">
                    <a:pos x="45" y="58"/>
                  </a:cxn>
                  <a:cxn ang="0">
                    <a:pos x="40" y="35"/>
                  </a:cxn>
                  <a:cxn ang="0">
                    <a:pos x="38" y="13"/>
                  </a:cxn>
                  <a:cxn ang="0">
                    <a:pos x="30" y="28"/>
                  </a:cxn>
                  <a:cxn ang="0">
                    <a:pos x="38" y="13"/>
                  </a:cxn>
                  <a:cxn ang="0">
                    <a:pos x="33" y="5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3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5" y="8"/>
                  </a:cxn>
                </a:cxnLst>
                <a:rect l="0" t="0" r="r" b="b"/>
                <a:pathLst>
                  <a:path w="58" h="120">
                    <a:moveTo>
                      <a:pt x="5" y="8"/>
                    </a:moveTo>
                    <a:lnTo>
                      <a:pt x="0" y="25"/>
                    </a:lnTo>
                    <a:lnTo>
                      <a:pt x="5" y="50"/>
                    </a:lnTo>
                    <a:lnTo>
                      <a:pt x="10" y="75"/>
                    </a:lnTo>
                    <a:lnTo>
                      <a:pt x="15" y="98"/>
                    </a:lnTo>
                    <a:lnTo>
                      <a:pt x="23" y="120"/>
                    </a:lnTo>
                    <a:lnTo>
                      <a:pt x="58" y="105"/>
                    </a:lnTo>
                    <a:lnTo>
                      <a:pt x="53" y="80"/>
                    </a:lnTo>
                    <a:lnTo>
                      <a:pt x="45" y="58"/>
                    </a:lnTo>
                    <a:lnTo>
                      <a:pt x="40" y="35"/>
                    </a:lnTo>
                    <a:lnTo>
                      <a:pt x="38" y="13"/>
                    </a:lnTo>
                    <a:lnTo>
                      <a:pt x="30" y="28"/>
                    </a:lnTo>
                    <a:lnTo>
                      <a:pt x="38" y="13"/>
                    </a:lnTo>
                    <a:lnTo>
                      <a:pt x="33" y="5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376">
                <a:extLst>
                  <a:ext uri="{FF2B5EF4-FFF2-40B4-BE49-F238E27FC236}">
                    <a16:creationId xmlns:a16="http://schemas.microsoft.com/office/drawing/2014/main" id="{A3114492-D579-48B4-A428-11E97FF15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302" y="1556302"/>
                <a:ext cx="18411" cy="14256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2" y="15"/>
                  </a:cxn>
                  <a:cxn ang="0">
                    <a:pos x="2" y="18"/>
                  </a:cxn>
                  <a:cxn ang="0">
                    <a:pos x="0" y="23"/>
                  </a:cxn>
                  <a:cxn ang="0">
                    <a:pos x="2" y="8"/>
                  </a:cxn>
                  <a:cxn ang="0">
                    <a:pos x="27" y="28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2" y="10"/>
                  </a:cxn>
                </a:cxnLst>
                <a:rect l="0" t="0" r="r" b="b"/>
                <a:pathLst>
                  <a:path w="37" h="28">
                    <a:moveTo>
                      <a:pt x="2" y="10"/>
                    </a:moveTo>
                    <a:lnTo>
                      <a:pt x="2" y="10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8"/>
                    </a:lnTo>
                    <a:lnTo>
                      <a:pt x="27" y="28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377">
                <a:extLst>
                  <a:ext uri="{FF2B5EF4-FFF2-40B4-BE49-F238E27FC236}">
                    <a16:creationId xmlns:a16="http://schemas.microsoft.com/office/drawing/2014/main" id="{95D0C914-01FE-4F4C-9899-AF18F0DC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302" y="1518286"/>
                <a:ext cx="23013" cy="4276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5"/>
                  </a:cxn>
                  <a:cxn ang="0">
                    <a:pos x="5" y="27"/>
                  </a:cxn>
                  <a:cxn ang="0">
                    <a:pos x="3" y="45"/>
                  </a:cxn>
                  <a:cxn ang="0">
                    <a:pos x="0" y="65"/>
                  </a:cxn>
                  <a:cxn ang="0">
                    <a:pos x="0" y="87"/>
                  </a:cxn>
                  <a:cxn ang="0">
                    <a:pos x="35" y="77"/>
                  </a:cxn>
                  <a:cxn ang="0">
                    <a:pos x="35" y="52"/>
                  </a:cxn>
                  <a:cxn ang="0">
                    <a:pos x="38" y="35"/>
                  </a:cxn>
                  <a:cxn ang="0">
                    <a:pos x="40" y="17"/>
                  </a:cxn>
                  <a:cxn ang="0">
                    <a:pos x="43" y="2"/>
                  </a:cxn>
                  <a:cxn ang="0">
                    <a:pos x="43" y="7"/>
                  </a:cxn>
                  <a:cxn ang="0">
                    <a:pos x="10" y="0"/>
                  </a:cxn>
                </a:cxnLst>
                <a:rect l="0" t="0" r="r" b="b"/>
                <a:pathLst>
                  <a:path w="43" h="87">
                    <a:moveTo>
                      <a:pt x="10" y="0"/>
                    </a:moveTo>
                    <a:lnTo>
                      <a:pt x="8" y="5"/>
                    </a:lnTo>
                    <a:lnTo>
                      <a:pt x="5" y="27"/>
                    </a:lnTo>
                    <a:lnTo>
                      <a:pt x="3" y="45"/>
                    </a:lnTo>
                    <a:lnTo>
                      <a:pt x="0" y="65"/>
                    </a:lnTo>
                    <a:lnTo>
                      <a:pt x="0" y="87"/>
                    </a:lnTo>
                    <a:lnTo>
                      <a:pt x="35" y="77"/>
                    </a:lnTo>
                    <a:lnTo>
                      <a:pt x="35" y="52"/>
                    </a:lnTo>
                    <a:lnTo>
                      <a:pt x="38" y="35"/>
                    </a:lnTo>
                    <a:lnTo>
                      <a:pt x="40" y="17"/>
                    </a:lnTo>
                    <a:lnTo>
                      <a:pt x="43" y="2"/>
                    </a:lnTo>
                    <a:lnTo>
                      <a:pt x="43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378">
                <a:extLst>
                  <a:ext uri="{FF2B5EF4-FFF2-40B4-BE49-F238E27FC236}">
                    <a16:creationId xmlns:a16="http://schemas.microsoft.com/office/drawing/2014/main" id="{3D2AD37B-F098-47F7-9F55-3F36DE265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205" y="1487397"/>
                <a:ext cx="29918" cy="3564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33" y="12"/>
                  </a:cxn>
                  <a:cxn ang="0">
                    <a:pos x="25" y="22"/>
                  </a:cxn>
                  <a:cxn ang="0">
                    <a:pos x="20" y="32"/>
                  </a:cxn>
                  <a:cxn ang="0">
                    <a:pos x="15" y="40"/>
                  </a:cxn>
                  <a:cxn ang="0">
                    <a:pos x="10" y="47"/>
                  </a:cxn>
                  <a:cxn ang="0">
                    <a:pos x="5" y="60"/>
                  </a:cxn>
                  <a:cxn ang="0">
                    <a:pos x="0" y="67"/>
                  </a:cxn>
                  <a:cxn ang="0">
                    <a:pos x="0" y="70"/>
                  </a:cxn>
                  <a:cxn ang="0">
                    <a:pos x="33" y="77"/>
                  </a:cxn>
                  <a:cxn ang="0">
                    <a:pos x="38" y="65"/>
                  </a:cxn>
                  <a:cxn ang="0">
                    <a:pos x="40" y="57"/>
                  </a:cxn>
                  <a:cxn ang="0">
                    <a:pos x="45" y="52"/>
                  </a:cxn>
                  <a:cxn ang="0">
                    <a:pos x="50" y="42"/>
                  </a:cxn>
                  <a:cxn ang="0">
                    <a:pos x="55" y="37"/>
                  </a:cxn>
                  <a:cxn ang="0">
                    <a:pos x="60" y="27"/>
                  </a:cxn>
                  <a:cxn ang="0">
                    <a:pos x="65" y="22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43" y="0"/>
                  </a:cxn>
                </a:cxnLst>
                <a:rect l="0" t="0" r="r" b="b"/>
                <a:pathLst>
                  <a:path w="68" h="77">
                    <a:moveTo>
                      <a:pt x="43" y="0"/>
                    </a:moveTo>
                    <a:lnTo>
                      <a:pt x="43" y="0"/>
                    </a:lnTo>
                    <a:lnTo>
                      <a:pt x="33" y="12"/>
                    </a:lnTo>
                    <a:lnTo>
                      <a:pt x="25" y="22"/>
                    </a:lnTo>
                    <a:lnTo>
                      <a:pt x="20" y="32"/>
                    </a:lnTo>
                    <a:lnTo>
                      <a:pt x="15" y="40"/>
                    </a:lnTo>
                    <a:lnTo>
                      <a:pt x="10" y="47"/>
                    </a:lnTo>
                    <a:lnTo>
                      <a:pt x="5" y="60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33" y="77"/>
                    </a:lnTo>
                    <a:lnTo>
                      <a:pt x="38" y="65"/>
                    </a:lnTo>
                    <a:lnTo>
                      <a:pt x="40" y="57"/>
                    </a:lnTo>
                    <a:lnTo>
                      <a:pt x="45" y="52"/>
                    </a:lnTo>
                    <a:lnTo>
                      <a:pt x="50" y="42"/>
                    </a:lnTo>
                    <a:lnTo>
                      <a:pt x="55" y="37"/>
                    </a:lnTo>
                    <a:lnTo>
                      <a:pt x="60" y="27"/>
                    </a:lnTo>
                    <a:lnTo>
                      <a:pt x="65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379">
                <a:extLst>
                  <a:ext uri="{FF2B5EF4-FFF2-40B4-BE49-F238E27FC236}">
                    <a16:creationId xmlns:a16="http://schemas.microsoft.com/office/drawing/2014/main" id="{DBBFA441-50F3-4AF0-AEE0-7E467AB1E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918" y="1454132"/>
                <a:ext cx="43725" cy="42769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72" y="0"/>
                  </a:cxn>
                  <a:cxn ang="0">
                    <a:pos x="57" y="13"/>
                  </a:cxn>
                  <a:cxn ang="0">
                    <a:pos x="50" y="20"/>
                  </a:cxn>
                  <a:cxn ang="0">
                    <a:pos x="35" y="33"/>
                  </a:cxn>
                  <a:cxn ang="0">
                    <a:pos x="27" y="40"/>
                  </a:cxn>
                  <a:cxn ang="0">
                    <a:pos x="20" y="50"/>
                  </a:cxn>
                  <a:cxn ang="0">
                    <a:pos x="12" y="58"/>
                  </a:cxn>
                  <a:cxn ang="0">
                    <a:pos x="5" y="65"/>
                  </a:cxn>
                  <a:cxn ang="0">
                    <a:pos x="0" y="73"/>
                  </a:cxn>
                  <a:cxn ang="0">
                    <a:pos x="25" y="93"/>
                  </a:cxn>
                  <a:cxn ang="0">
                    <a:pos x="32" y="83"/>
                  </a:cxn>
                  <a:cxn ang="0">
                    <a:pos x="40" y="75"/>
                  </a:cxn>
                  <a:cxn ang="0">
                    <a:pos x="47" y="68"/>
                  </a:cxn>
                  <a:cxn ang="0">
                    <a:pos x="57" y="58"/>
                  </a:cxn>
                  <a:cxn ang="0">
                    <a:pos x="65" y="50"/>
                  </a:cxn>
                  <a:cxn ang="0">
                    <a:pos x="72" y="45"/>
                  </a:cxn>
                  <a:cxn ang="0">
                    <a:pos x="82" y="33"/>
                  </a:cxn>
                  <a:cxn ang="0">
                    <a:pos x="92" y="28"/>
                  </a:cxn>
                  <a:cxn ang="0">
                    <a:pos x="92" y="25"/>
                  </a:cxn>
                  <a:cxn ang="0">
                    <a:pos x="70" y="3"/>
                  </a:cxn>
                </a:cxnLst>
                <a:rect l="0" t="0" r="r" b="b"/>
                <a:pathLst>
                  <a:path w="92" h="93">
                    <a:moveTo>
                      <a:pt x="70" y="3"/>
                    </a:moveTo>
                    <a:lnTo>
                      <a:pt x="72" y="0"/>
                    </a:lnTo>
                    <a:lnTo>
                      <a:pt x="57" y="13"/>
                    </a:lnTo>
                    <a:lnTo>
                      <a:pt x="50" y="20"/>
                    </a:lnTo>
                    <a:lnTo>
                      <a:pt x="35" y="33"/>
                    </a:lnTo>
                    <a:lnTo>
                      <a:pt x="27" y="40"/>
                    </a:lnTo>
                    <a:lnTo>
                      <a:pt x="20" y="50"/>
                    </a:lnTo>
                    <a:lnTo>
                      <a:pt x="12" y="58"/>
                    </a:lnTo>
                    <a:lnTo>
                      <a:pt x="5" y="65"/>
                    </a:lnTo>
                    <a:lnTo>
                      <a:pt x="0" y="73"/>
                    </a:lnTo>
                    <a:lnTo>
                      <a:pt x="25" y="93"/>
                    </a:lnTo>
                    <a:lnTo>
                      <a:pt x="32" y="83"/>
                    </a:lnTo>
                    <a:lnTo>
                      <a:pt x="40" y="75"/>
                    </a:lnTo>
                    <a:lnTo>
                      <a:pt x="47" y="68"/>
                    </a:lnTo>
                    <a:lnTo>
                      <a:pt x="57" y="58"/>
                    </a:lnTo>
                    <a:lnTo>
                      <a:pt x="65" y="50"/>
                    </a:lnTo>
                    <a:lnTo>
                      <a:pt x="72" y="45"/>
                    </a:lnTo>
                    <a:lnTo>
                      <a:pt x="82" y="33"/>
                    </a:lnTo>
                    <a:lnTo>
                      <a:pt x="92" y="28"/>
                    </a:lnTo>
                    <a:lnTo>
                      <a:pt x="92" y="25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380">
                <a:extLst>
                  <a:ext uri="{FF2B5EF4-FFF2-40B4-BE49-F238E27FC236}">
                    <a16:creationId xmlns:a16="http://schemas.microsoft.com/office/drawing/2014/main" id="{605C5B10-ED3D-4ED3-BEA1-5296A80C3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137" y="1430372"/>
                <a:ext cx="41424" cy="3326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5" y="2"/>
                  </a:cxn>
                  <a:cxn ang="0">
                    <a:pos x="62" y="7"/>
                  </a:cxn>
                  <a:cxn ang="0">
                    <a:pos x="52" y="12"/>
                  </a:cxn>
                  <a:cxn ang="0">
                    <a:pos x="40" y="20"/>
                  </a:cxn>
                  <a:cxn ang="0">
                    <a:pos x="32" y="25"/>
                  </a:cxn>
                  <a:cxn ang="0">
                    <a:pos x="22" y="32"/>
                  </a:cxn>
                  <a:cxn ang="0">
                    <a:pos x="15" y="37"/>
                  </a:cxn>
                  <a:cxn ang="0">
                    <a:pos x="7" y="42"/>
                  </a:cxn>
                  <a:cxn ang="0">
                    <a:pos x="0" y="50"/>
                  </a:cxn>
                  <a:cxn ang="0">
                    <a:pos x="22" y="72"/>
                  </a:cxn>
                  <a:cxn ang="0">
                    <a:pos x="27" y="65"/>
                  </a:cxn>
                  <a:cxn ang="0">
                    <a:pos x="37" y="60"/>
                  </a:cxn>
                  <a:cxn ang="0">
                    <a:pos x="45" y="55"/>
                  </a:cxn>
                  <a:cxn ang="0">
                    <a:pos x="52" y="50"/>
                  </a:cxn>
                  <a:cxn ang="0">
                    <a:pos x="62" y="45"/>
                  </a:cxn>
                  <a:cxn ang="0">
                    <a:pos x="67" y="42"/>
                  </a:cxn>
                  <a:cxn ang="0">
                    <a:pos x="80" y="37"/>
                  </a:cxn>
                  <a:cxn ang="0">
                    <a:pos x="85" y="35"/>
                  </a:cxn>
                  <a:cxn ang="0">
                    <a:pos x="80" y="35"/>
                  </a:cxn>
                  <a:cxn ang="0">
                    <a:pos x="80" y="0"/>
                  </a:cxn>
                </a:cxnLst>
                <a:rect l="0" t="0" r="r" b="b"/>
                <a:pathLst>
                  <a:path w="85" h="72">
                    <a:moveTo>
                      <a:pt x="80" y="0"/>
                    </a:moveTo>
                    <a:lnTo>
                      <a:pt x="75" y="2"/>
                    </a:lnTo>
                    <a:lnTo>
                      <a:pt x="62" y="7"/>
                    </a:lnTo>
                    <a:lnTo>
                      <a:pt x="52" y="12"/>
                    </a:lnTo>
                    <a:lnTo>
                      <a:pt x="40" y="20"/>
                    </a:lnTo>
                    <a:lnTo>
                      <a:pt x="32" y="25"/>
                    </a:lnTo>
                    <a:lnTo>
                      <a:pt x="22" y="32"/>
                    </a:lnTo>
                    <a:lnTo>
                      <a:pt x="15" y="37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22" y="72"/>
                    </a:lnTo>
                    <a:lnTo>
                      <a:pt x="27" y="65"/>
                    </a:lnTo>
                    <a:lnTo>
                      <a:pt x="37" y="60"/>
                    </a:lnTo>
                    <a:lnTo>
                      <a:pt x="45" y="55"/>
                    </a:lnTo>
                    <a:lnTo>
                      <a:pt x="52" y="50"/>
                    </a:lnTo>
                    <a:lnTo>
                      <a:pt x="62" y="45"/>
                    </a:lnTo>
                    <a:lnTo>
                      <a:pt x="67" y="42"/>
                    </a:lnTo>
                    <a:lnTo>
                      <a:pt x="80" y="37"/>
                    </a:lnTo>
                    <a:lnTo>
                      <a:pt x="85" y="35"/>
                    </a:lnTo>
                    <a:lnTo>
                      <a:pt x="80" y="3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381">
                <a:extLst>
                  <a:ext uri="{FF2B5EF4-FFF2-40B4-BE49-F238E27FC236}">
                    <a16:creationId xmlns:a16="http://schemas.microsoft.com/office/drawing/2014/main" id="{B0C28E20-1649-4152-BF34-1D93C2888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259" y="1423245"/>
                <a:ext cx="36821" cy="2376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0"/>
                  </a:cxn>
                  <a:cxn ang="0">
                    <a:pos x="67" y="0"/>
                  </a:cxn>
                  <a:cxn ang="0">
                    <a:pos x="60" y="0"/>
                  </a:cxn>
                  <a:cxn ang="0">
                    <a:pos x="50" y="3"/>
                  </a:cxn>
                  <a:cxn ang="0">
                    <a:pos x="37" y="8"/>
                  </a:cxn>
                  <a:cxn ang="0">
                    <a:pos x="27" y="8"/>
                  </a:cxn>
                  <a:cxn ang="0">
                    <a:pos x="17" y="13"/>
                  </a:cxn>
                  <a:cxn ang="0">
                    <a:pos x="7" y="15"/>
                  </a:cxn>
                  <a:cxn ang="0">
                    <a:pos x="0" y="18"/>
                  </a:cxn>
                  <a:cxn ang="0">
                    <a:pos x="0" y="53"/>
                  </a:cxn>
                  <a:cxn ang="0">
                    <a:pos x="15" y="50"/>
                  </a:cxn>
                  <a:cxn ang="0">
                    <a:pos x="25" y="45"/>
                  </a:cxn>
                  <a:cxn ang="0">
                    <a:pos x="32" y="43"/>
                  </a:cxn>
                  <a:cxn ang="0">
                    <a:pos x="42" y="40"/>
                  </a:cxn>
                  <a:cxn ang="0">
                    <a:pos x="47" y="40"/>
                  </a:cxn>
                  <a:cxn ang="0">
                    <a:pos x="55" y="38"/>
                  </a:cxn>
                  <a:cxn ang="0">
                    <a:pos x="62" y="38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80" y="0"/>
                  </a:cxn>
                </a:cxnLst>
                <a:rect l="0" t="0" r="r" b="b"/>
                <a:pathLst>
                  <a:path w="80" h="53">
                    <a:moveTo>
                      <a:pt x="80" y="0"/>
                    </a:moveTo>
                    <a:lnTo>
                      <a:pt x="80" y="0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0" y="3"/>
                    </a:lnTo>
                    <a:lnTo>
                      <a:pt x="37" y="8"/>
                    </a:lnTo>
                    <a:lnTo>
                      <a:pt x="27" y="8"/>
                    </a:lnTo>
                    <a:lnTo>
                      <a:pt x="17" y="13"/>
                    </a:lnTo>
                    <a:lnTo>
                      <a:pt x="7" y="15"/>
                    </a:lnTo>
                    <a:lnTo>
                      <a:pt x="0" y="18"/>
                    </a:lnTo>
                    <a:lnTo>
                      <a:pt x="0" y="53"/>
                    </a:lnTo>
                    <a:lnTo>
                      <a:pt x="15" y="50"/>
                    </a:lnTo>
                    <a:lnTo>
                      <a:pt x="25" y="45"/>
                    </a:lnTo>
                    <a:lnTo>
                      <a:pt x="32" y="43"/>
                    </a:lnTo>
                    <a:lnTo>
                      <a:pt x="42" y="40"/>
                    </a:lnTo>
                    <a:lnTo>
                      <a:pt x="47" y="40"/>
                    </a:lnTo>
                    <a:lnTo>
                      <a:pt x="55" y="38"/>
                    </a:lnTo>
                    <a:lnTo>
                      <a:pt x="62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382">
                <a:extLst>
                  <a:ext uri="{FF2B5EF4-FFF2-40B4-BE49-F238E27FC236}">
                    <a16:creationId xmlns:a16="http://schemas.microsoft.com/office/drawing/2014/main" id="{6E214A3B-5FDE-4757-843B-A69AC0BD6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478" y="1423245"/>
                <a:ext cx="96656" cy="178202"/>
              </a:xfrm>
              <a:custGeom>
                <a:avLst/>
                <a:gdLst/>
                <a:ahLst/>
                <a:cxnLst>
                  <a:cxn ang="0">
                    <a:pos x="168" y="353"/>
                  </a:cxn>
                  <a:cxn ang="0">
                    <a:pos x="200" y="353"/>
                  </a:cxn>
                  <a:cxn ang="0">
                    <a:pos x="200" y="313"/>
                  </a:cxn>
                  <a:cxn ang="0">
                    <a:pos x="198" y="273"/>
                  </a:cxn>
                  <a:cxn ang="0">
                    <a:pos x="195" y="238"/>
                  </a:cxn>
                  <a:cxn ang="0">
                    <a:pos x="190" y="203"/>
                  </a:cxn>
                  <a:cxn ang="0">
                    <a:pos x="183" y="173"/>
                  </a:cxn>
                  <a:cxn ang="0">
                    <a:pos x="175" y="143"/>
                  </a:cxn>
                  <a:cxn ang="0">
                    <a:pos x="165" y="115"/>
                  </a:cxn>
                  <a:cxn ang="0">
                    <a:pos x="155" y="93"/>
                  </a:cxn>
                  <a:cxn ang="0">
                    <a:pos x="143" y="73"/>
                  </a:cxn>
                  <a:cxn ang="0">
                    <a:pos x="128" y="53"/>
                  </a:cxn>
                  <a:cxn ang="0">
                    <a:pos x="113" y="35"/>
                  </a:cxn>
                  <a:cxn ang="0">
                    <a:pos x="95" y="23"/>
                  </a:cxn>
                  <a:cxn ang="0">
                    <a:pos x="78" y="15"/>
                  </a:cxn>
                  <a:cxn ang="0">
                    <a:pos x="55" y="5"/>
                  </a:cxn>
                  <a:cxn ang="0">
                    <a:pos x="35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0" y="38"/>
                  </a:cxn>
                  <a:cxn ang="0">
                    <a:pos x="38" y="43"/>
                  </a:cxn>
                  <a:cxn ang="0">
                    <a:pos x="53" y="48"/>
                  </a:cxn>
                  <a:cxn ang="0">
                    <a:pos x="70" y="58"/>
                  </a:cxn>
                  <a:cxn ang="0">
                    <a:pos x="83" y="68"/>
                  </a:cxn>
                  <a:cxn ang="0">
                    <a:pos x="98" y="80"/>
                  </a:cxn>
                  <a:cxn ang="0">
                    <a:pos x="110" y="98"/>
                  </a:cxn>
                  <a:cxn ang="0">
                    <a:pos x="123" y="115"/>
                  </a:cxn>
                  <a:cxn ang="0">
                    <a:pos x="133" y="138"/>
                  </a:cxn>
                  <a:cxn ang="0">
                    <a:pos x="140" y="163"/>
                  </a:cxn>
                  <a:cxn ang="0">
                    <a:pos x="150" y="190"/>
                  </a:cxn>
                  <a:cxn ang="0">
                    <a:pos x="155" y="218"/>
                  </a:cxn>
                  <a:cxn ang="0">
                    <a:pos x="158" y="250"/>
                  </a:cxn>
                  <a:cxn ang="0">
                    <a:pos x="160" y="285"/>
                  </a:cxn>
                  <a:cxn ang="0">
                    <a:pos x="165" y="323"/>
                  </a:cxn>
                  <a:cxn ang="0">
                    <a:pos x="165" y="363"/>
                  </a:cxn>
                  <a:cxn ang="0">
                    <a:pos x="200" y="363"/>
                  </a:cxn>
                  <a:cxn ang="0">
                    <a:pos x="165" y="363"/>
                  </a:cxn>
                  <a:cxn ang="0">
                    <a:pos x="168" y="370"/>
                  </a:cxn>
                  <a:cxn ang="0">
                    <a:pos x="170" y="375"/>
                  </a:cxn>
                  <a:cxn ang="0">
                    <a:pos x="175" y="378"/>
                  </a:cxn>
                  <a:cxn ang="0">
                    <a:pos x="183" y="375"/>
                  </a:cxn>
                  <a:cxn ang="0">
                    <a:pos x="190" y="373"/>
                  </a:cxn>
                  <a:cxn ang="0">
                    <a:pos x="195" y="368"/>
                  </a:cxn>
                  <a:cxn ang="0">
                    <a:pos x="200" y="363"/>
                  </a:cxn>
                  <a:cxn ang="0">
                    <a:pos x="200" y="353"/>
                  </a:cxn>
                  <a:cxn ang="0">
                    <a:pos x="168" y="353"/>
                  </a:cxn>
                </a:cxnLst>
                <a:rect l="0" t="0" r="r" b="b"/>
                <a:pathLst>
                  <a:path w="200" h="378">
                    <a:moveTo>
                      <a:pt x="168" y="353"/>
                    </a:moveTo>
                    <a:lnTo>
                      <a:pt x="200" y="353"/>
                    </a:lnTo>
                    <a:lnTo>
                      <a:pt x="200" y="313"/>
                    </a:lnTo>
                    <a:lnTo>
                      <a:pt x="198" y="273"/>
                    </a:lnTo>
                    <a:lnTo>
                      <a:pt x="195" y="238"/>
                    </a:lnTo>
                    <a:lnTo>
                      <a:pt x="190" y="203"/>
                    </a:lnTo>
                    <a:lnTo>
                      <a:pt x="183" y="173"/>
                    </a:lnTo>
                    <a:lnTo>
                      <a:pt x="175" y="143"/>
                    </a:lnTo>
                    <a:lnTo>
                      <a:pt x="165" y="115"/>
                    </a:lnTo>
                    <a:lnTo>
                      <a:pt x="155" y="93"/>
                    </a:lnTo>
                    <a:lnTo>
                      <a:pt x="143" y="73"/>
                    </a:lnTo>
                    <a:lnTo>
                      <a:pt x="128" y="53"/>
                    </a:lnTo>
                    <a:lnTo>
                      <a:pt x="113" y="35"/>
                    </a:lnTo>
                    <a:lnTo>
                      <a:pt x="95" y="23"/>
                    </a:lnTo>
                    <a:lnTo>
                      <a:pt x="78" y="15"/>
                    </a:lnTo>
                    <a:lnTo>
                      <a:pt x="55" y="5"/>
                    </a:lnTo>
                    <a:lnTo>
                      <a:pt x="35" y="0"/>
                    </a:lnTo>
                    <a:lnTo>
                      <a:pt x="13" y="0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38" y="43"/>
                    </a:lnTo>
                    <a:lnTo>
                      <a:pt x="53" y="48"/>
                    </a:lnTo>
                    <a:lnTo>
                      <a:pt x="70" y="58"/>
                    </a:lnTo>
                    <a:lnTo>
                      <a:pt x="83" y="68"/>
                    </a:lnTo>
                    <a:lnTo>
                      <a:pt x="98" y="80"/>
                    </a:lnTo>
                    <a:lnTo>
                      <a:pt x="110" y="98"/>
                    </a:lnTo>
                    <a:lnTo>
                      <a:pt x="123" y="115"/>
                    </a:lnTo>
                    <a:lnTo>
                      <a:pt x="133" y="138"/>
                    </a:lnTo>
                    <a:lnTo>
                      <a:pt x="140" y="163"/>
                    </a:lnTo>
                    <a:lnTo>
                      <a:pt x="150" y="190"/>
                    </a:lnTo>
                    <a:lnTo>
                      <a:pt x="155" y="218"/>
                    </a:lnTo>
                    <a:lnTo>
                      <a:pt x="158" y="250"/>
                    </a:lnTo>
                    <a:lnTo>
                      <a:pt x="160" y="285"/>
                    </a:lnTo>
                    <a:lnTo>
                      <a:pt x="165" y="323"/>
                    </a:lnTo>
                    <a:lnTo>
                      <a:pt x="165" y="363"/>
                    </a:lnTo>
                    <a:lnTo>
                      <a:pt x="200" y="363"/>
                    </a:lnTo>
                    <a:lnTo>
                      <a:pt x="165" y="363"/>
                    </a:lnTo>
                    <a:lnTo>
                      <a:pt x="168" y="370"/>
                    </a:lnTo>
                    <a:lnTo>
                      <a:pt x="170" y="375"/>
                    </a:lnTo>
                    <a:lnTo>
                      <a:pt x="175" y="378"/>
                    </a:lnTo>
                    <a:lnTo>
                      <a:pt x="183" y="375"/>
                    </a:lnTo>
                    <a:lnTo>
                      <a:pt x="190" y="373"/>
                    </a:lnTo>
                    <a:lnTo>
                      <a:pt x="195" y="368"/>
                    </a:lnTo>
                    <a:lnTo>
                      <a:pt x="200" y="363"/>
                    </a:lnTo>
                    <a:lnTo>
                      <a:pt x="200" y="353"/>
                    </a:lnTo>
                    <a:lnTo>
                      <a:pt x="168" y="35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383">
                <a:extLst>
                  <a:ext uri="{FF2B5EF4-FFF2-40B4-BE49-F238E27FC236}">
                    <a16:creationId xmlns:a16="http://schemas.microsoft.com/office/drawing/2014/main" id="{F0E2BB82-7F3D-4666-A00F-7B039B361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026" y="1587190"/>
                <a:ext cx="16109" cy="142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35" y="10"/>
                  </a:cxn>
                  <a:cxn ang="0">
                    <a:pos x="0" y="10"/>
                  </a:cxn>
                  <a:cxn ang="0">
                    <a:pos x="3" y="17"/>
                  </a:cxn>
                  <a:cxn ang="0">
                    <a:pos x="5" y="22"/>
                  </a:cxn>
                  <a:cxn ang="0">
                    <a:pos x="10" y="25"/>
                  </a:cxn>
                  <a:cxn ang="0">
                    <a:pos x="18" y="22"/>
                  </a:cxn>
                  <a:cxn ang="0">
                    <a:pos x="25" y="20"/>
                  </a:cxn>
                  <a:cxn ang="0">
                    <a:pos x="30" y="15"/>
                  </a:cxn>
                  <a:cxn ang="0">
                    <a:pos x="35" y="10"/>
                  </a:cxn>
                  <a:cxn ang="0">
                    <a:pos x="35" y="0"/>
                  </a:cxn>
                  <a:cxn ang="0">
                    <a:pos x="3" y="0"/>
                  </a:cxn>
                </a:cxnLst>
                <a:rect l="0" t="0" r="r" b="b"/>
                <a:pathLst>
                  <a:path w="35" h="25">
                    <a:moveTo>
                      <a:pt x="3" y="0"/>
                    </a:move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35" y="10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5" y="22"/>
                    </a:lnTo>
                    <a:lnTo>
                      <a:pt x="10" y="25"/>
                    </a:lnTo>
                    <a:lnTo>
                      <a:pt x="18" y="22"/>
                    </a:lnTo>
                    <a:lnTo>
                      <a:pt x="25" y="20"/>
                    </a:lnTo>
                    <a:lnTo>
                      <a:pt x="30" y="15"/>
                    </a:lnTo>
                    <a:lnTo>
                      <a:pt x="35" y="10"/>
                    </a:lnTo>
                    <a:lnTo>
                      <a:pt x="3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384">
                <a:extLst>
                  <a:ext uri="{FF2B5EF4-FFF2-40B4-BE49-F238E27FC236}">
                    <a16:creationId xmlns:a16="http://schemas.microsoft.com/office/drawing/2014/main" id="{4F972941-DBAA-472C-86B3-967E9433B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026" y="1530165"/>
                <a:ext cx="43725" cy="6415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50" y="23"/>
                  </a:cxn>
                  <a:cxn ang="0">
                    <a:pos x="40" y="43"/>
                  </a:cxn>
                  <a:cxn ang="0">
                    <a:pos x="30" y="60"/>
                  </a:cxn>
                  <a:cxn ang="0">
                    <a:pos x="22" y="75"/>
                  </a:cxn>
                  <a:cxn ang="0">
                    <a:pos x="17" y="90"/>
                  </a:cxn>
                  <a:cxn ang="0">
                    <a:pos x="7" y="103"/>
                  </a:cxn>
                  <a:cxn ang="0">
                    <a:pos x="2" y="118"/>
                  </a:cxn>
                  <a:cxn ang="0">
                    <a:pos x="0" y="123"/>
                  </a:cxn>
                  <a:cxn ang="0">
                    <a:pos x="32" y="133"/>
                  </a:cxn>
                  <a:cxn ang="0">
                    <a:pos x="37" y="118"/>
                  </a:cxn>
                  <a:cxn ang="0">
                    <a:pos x="45" y="108"/>
                  </a:cxn>
                  <a:cxn ang="0">
                    <a:pos x="50" y="95"/>
                  </a:cxn>
                  <a:cxn ang="0">
                    <a:pos x="55" y="80"/>
                  </a:cxn>
                  <a:cxn ang="0">
                    <a:pos x="65" y="60"/>
                  </a:cxn>
                  <a:cxn ang="0">
                    <a:pos x="75" y="43"/>
                  </a:cxn>
                  <a:cxn ang="0">
                    <a:pos x="82" y="28"/>
                  </a:cxn>
                  <a:cxn ang="0">
                    <a:pos x="92" y="8"/>
                  </a:cxn>
                  <a:cxn ang="0">
                    <a:pos x="92" y="8"/>
                  </a:cxn>
                  <a:cxn ang="0">
                    <a:pos x="60" y="0"/>
                  </a:cxn>
                </a:cxnLst>
                <a:rect l="0" t="0" r="r" b="b"/>
                <a:pathLst>
                  <a:path w="92" h="133">
                    <a:moveTo>
                      <a:pt x="60" y="0"/>
                    </a:moveTo>
                    <a:lnTo>
                      <a:pt x="60" y="0"/>
                    </a:lnTo>
                    <a:lnTo>
                      <a:pt x="50" y="23"/>
                    </a:lnTo>
                    <a:lnTo>
                      <a:pt x="40" y="43"/>
                    </a:lnTo>
                    <a:lnTo>
                      <a:pt x="30" y="60"/>
                    </a:lnTo>
                    <a:lnTo>
                      <a:pt x="22" y="75"/>
                    </a:lnTo>
                    <a:lnTo>
                      <a:pt x="17" y="90"/>
                    </a:lnTo>
                    <a:lnTo>
                      <a:pt x="7" y="103"/>
                    </a:lnTo>
                    <a:lnTo>
                      <a:pt x="2" y="118"/>
                    </a:lnTo>
                    <a:lnTo>
                      <a:pt x="0" y="123"/>
                    </a:lnTo>
                    <a:lnTo>
                      <a:pt x="32" y="133"/>
                    </a:lnTo>
                    <a:lnTo>
                      <a:pt x="37" y="118"/>
                    </a:lnTo>
                    <a:lnTo>
                      <a:pt x="45" y="108"/>
                    </a:lnTo>
                    <a:lnTo>
                      <a:pt x="50" y="95"/>
                    </a:lnTo>
                    <a:lnTo>
                      <a:pt x="55" y="80"/>
                    </a:lnTo>
                    <a:lnTo>
                      <a:pt x="65" y="60"/>
                    </a:lnTo>
                    <a:lnTo>
                      <a:pt x="75" y="43"/>
                    </a:lnTo>
                    <a:lnTo>
                      <a:pt x="82" y="2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385">
                <a:extLst>
                  <a:ext uri="{FF2B5EF4-FFF2-40B4-BE49-F238E27FC236}">
                    <a16:creationId xmlns:a16="http://schemas.microsoft.com/office/drawing/2014/main" id="{C96CF80B-E863-4920-AEF0-16ED8F229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642" y="1466013"/>
                <a:ext cx="50630" cy="68904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70" y="0"/>
                  </a:cxn>
                  <a:cxn ang="0">
                    <a:pos x="60" y="15"/>
                  </a:cxn>
                  <a:cxn ang="0">
                    <a:pos x="50" y="32"/>
                  </a:cxn>
                  <a:cxn ang="0">
                    <a:pos x="42" y="45"/>
                  </a:cxn>
                  <a:cxn ang="0">
                    <a:pos x="35" y="65"/>
                  </a:cxn>
                  <a:cxn ang="0">
                    <a:pos x="25" y="82"/>
                  </a:cxn>
                  <a:cxn ang="0">
                    <a:pos x="17" y="100"/>
                  </a:cxn>
                  <a:cxn ang="0">
                    <a:pos x="7" y="117"/>
                  </a:cxn>
                  <a:cxn ang="0">
                    <a:pos x="0" y="137"/>
                  </a:cxn>
                  <a:cxn ang="0">
                    <a:pos x="32" y="145"/>
                  </a:cxn>
                  <a:cxn ang="0">
                    <a:pos x="40" y="125"/>
                  </a:cxn>
                  <a:cxn ang="0">
                    <a:pos x="52" y="102"/>
                  </a:cxn>
                  <a:cxn ang="0">
                    <a:pos x="60" y="82"/>
                  </a:cxn>
                  <a:cxn ang="0">
                    <a:pos x="67" y="65"/>
                  </a:cxn>
                  <a:cxn ang="0">
                    <a:pos x="77" y="52"/>
                  </a:cxn>
                  <a:cxn ang="0">
                    <a:pos x="85" y="35"/>
                  </a:cxn>
                  <a:cxn ang="0">
                    <a:pos x="92" y="25"/>
                  </a:cxn>
                  <a:cxn ang="0">
                    <a:pos x="97" y="17"/>
                  </a:cxn>
                  <a:cxn ang="0">
                    <a:pos x="100" y="12"/>
                  </a:cxn>
                  <a:cxn ang="0">
                    <a:pos x="67" y="2"/>
                  </a:cxn>
                </a:cxnLst>
                <a:rect l="0" t="0" r="r" b="b"/>
                <a:pathLst>
                  <a:path w="100" h="145">
                    <a:moveTo>
                      <a:pt x="67" y="2"/>
                    </a:moveTo>
                    <a:lnTo>
                      <a:pt x="70" y="0"/>
                    </a:lnTo>
                    <a:lnTo>
                      <a:pt x="60" y="15"/>
                    </a:lnTo>
                    <a:lnTo>
                      <a:pt x="50" y="32"/>
                    </a:lnTo>
                    <a:lnTo>
                      <a:pt x="42" y="45"/>
                    </a:lnTo>
                    <a:lnTo>
                      <a:pt x="35" y="65"/>
                    </a:lnTo>
                    <a:lnTo>
                      <a:pt x="25" y="82"/>
                    </a:lnTo>
                    <a:lnTo>
                      <a:pt x="17" y="100"/>
                    </a:lnTo>
                    <a:lnTo>
                      <a:pt x="7" y="117"/>
                    </a:lnTo>
                    <a:lnTo>
                      <a:pt x="0" y="137"/>
                    </a:lnTo>
                    <a:lnTo>
                      <a:pt x="32" y="145"/>
                    </a:lnTo>
                    <a:lnTo>
                      <a:pt x="40" y="125"/>
                    </a:lnTo>
                    <a:lnTo>
                      <a:pt x="52" y="102"/>
                    </a:lnTo>
                    <a:lnTo>
                      <a:pt x="60" y="82"/>
                    </a:lnTo>
                    <a:lnTo>
                      <a:pt x="67" y="65"/>
                    </a:lnTo>
                    <a:lnTo>
                      <a:pt x="77" y="52"/>
                    </a:lnTo>
                    <a:lnTo>
                      <a:pt x="85" y="35"/>
                    </a:lnTo>
                    <a:lnTo>
                      <a:pt x="92" y="25"/>
                    </a:lnTo>
                    <a:lnTo>
                      <a:pt x="97" y="17"/>
                    </a:lnTo>
                    <a:lnTo>
                      <a:pt x="100" y="12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386">
                <a:extLst>
                  <a:ext uri="{FF2B5EF4-FFF2-40B4-BE49-F238E27FC236}">
                    <a16:creationId xmlns:a16="http://schemas.microsoft.com/office/drawing/2014/main" id="{D26CF8C6-3406-42F4-9CAC-FD5892B9A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161" y="1423245"/>
                <a:ext cx="46027" cy="47521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8" y="0"/>
                  </a:cxn>
                  <a:cxn ang="0">
                    <a:pos x="65" y="10"/>
                  </a:cxn>
                  <a:cxn ang="0">
                    <a:pos x="53" y="23"/>
                  </a:cxn>
                  <a:cxn ang="0">
                    <a:pos x="43" y="35"/>
                  </a:cxn>
                  <a:cxn ang="0">
                    <a:pos x="33" y="48"/>
                  </a:cxn>
                  <a:cxn ang="0">
                    <a:pos x="23" y="58"/>
                  </a:cxn>
                  <a:cxn ang="0">
                    <a:pos x="15" y="73"/>
                  </a:cxn>
                  <a:cxn ang="0">
                    <a:pos x="8" y="83"/>
                  </a:cxn>
                  <a:cxn ang="0">
                    <a:pos x="0" y="95"/>
                  </a:cxn>
                  <a:cxn ang="0">
                    <a:pos x="33" y="105"/>
                  </a:cxn>
                  <a:cxn ang="0">
                    <a:pos x="40" y="93"/>
                  </a:cxn>
                  <a:cxn ang="0">
                    <a:pos x="48" y="78"/>
                  </a:cxn>
                  <a:cxn ang="0">
                    <a:pos x="55" y="68"/>
                  </a:cxn>
                  <a:cxn ang="0">
                    <a:pos x="63" y="58"/>
                  </a:cxn>
                  <a:cxn ang="0">
                    <a:pos x="73" y="48"/>
                  </a:cxn>
                  <a:cxn ang="0">
                    <a:pos x="80" y="40"/>
                  </a:cxn>
                  <a:cxn ang="0">
                    <a:pos x="88" y="35"/>
                  </a:cxn>
                  <a:cxn ang="0">
                    <a:pos x="95" y="28"/>
                  </a:cxn>
                  <a:cxn ang="0">
                    <a:pos x="95" y="25"/>
                  </a:cxn>
                  <a:cxn ang="0">
                    <a:pos x="75" y="3"/>
                  </a:cxn>
                </a:cxnLst>
                <a:rect l="0" t="0" r="r" b="b"/>
                <a:pathLst>
                  <a:path w="95" h="105">
                    <a:moveTo>
                      <a:pt x="75" y="3"/>
                    </a:moveTo>
                    <a:lnTo>
                      <a:pt x="78" y="0"/>
                    </a:lnTo>
                    <a:lnTo>
                      <a:pt x="65" y="10"/>
                    </a:lnTo>
                    <a:lnTo>
                      <a:pt x="53" y="23"/>
                    </a:lnTo>
                    <a:lnTo>
                      <a:pt x="43" y="35"/>
                    </a:lnTo>
                    <a:lnTo>
                      <a:pt x="33" y="48"/>
                    </a:lnTo>
                    <a:lnTo>
                      <a:pt x="23" y="58"/>
                    </a:lnTo>
                    <a:lnTo>
                      <a:pt x="15" y="73"/>
                    </a:lnTo>
                    <a:lnTo>
                      <a:pt x="8" y="83"/>
                    </a:lnTo>
                    <a:lnTo>
                      <a:pt x="0" y="95"/>
                    </a:lnTo>
                    <a:lnTo>
                      <a:pt x="33" y="105"/>
                    </a:lnTo>
                    <a:lnTo>
                      <a:pt x="40" y="93"/>
                    </a:lnTo>
                    <a:lnTo>
                      <a:pt x="48" y="78"/>
                    </a:lnTo>
                    <a:lnTo>
                      <a:pt x="55" y="68"/>
                    </a:lnTo>
                    <a:lnTo>
                      <a:pt x="63" y="58"/>
                    </a:lnTo>
                    <a:lnTo>
                      <a:pt x="73" y="48"/>
                    </a:lnTo>
                    <a:lnTo>
                      <a:pt x="80" y="40"/>
                    </a:lnTo>
                    <a:lnTo>
                      <a:pt x="88" y="35"/>
                    </a:lnTo>
                    <a:lnTo>
                      <a:pt x="95" y="28"/>
                    </a:lnTo>
                    <a:lnTo>
                      <a:pt x="95" y="2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387">
                <a:extLst>
                  <a:ext uri="{FF2B5EF4-FFF2-40B4-BE49-F238E27FC236}">
                    <a16:creationId xmlns:a16="http://schemas.microsoft.com/office/drawing/2014/main" id="{240DE17B-43F6-46F6-84D0-9AAA5B663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982" y="1401860"/>
                <a:ext cx="48329" cy="30889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0"/>
                  </a:cxn>
                  <a:cxn ang="0">
                    <a:pos x="90" y="3"/>
                  </a:cxn>
                  <a:cxn ang="0">
                    <a:pos x="70" y="3"/>
                  </a:cxn>
                  <a:cxn ang="0">
                    <a:pos x="60" y="10"/>
                  </a:cxn>
                  <a:cxn ang="0">
                    <a:pos x="48" y="13"/>
                  </a:cxn>
                  <a:cxn ang="0">
                    <a:pos x="33" y="18"/>
                  </a:cxn>
                  <a:cxn ang="0">
                    <a:pos x="23" y="25"/>
                  </a:cxn>
                  <a:cxn ang="0">
                    <a:pos x="8" y="35"/>
                  </a:cxn>
                  <a:cxn ang="0">
                    <a:pos x="0" y="43"/>
                  </a:cxn>
                  <a:cxn ang="0">
                    <a:pos x="20" y="65"/>
                  </a:cxn>
                  <a:cxn ang="0">
                    <a:pos x="33" y="58"/>
                  </a:cxn>
                  <a:cxn ang="0">
                    <a:pos x="38" y="55"/>
                  </a:cxn>
                  <a:cxn ang="0">
                    <a:pos x="48" y="48"/>
                  </a:cxn>
                  <a:cxn ang="0">
                    <a:pos x="53" y="45"/>
                  </a:cxn>
                  <a:cxn ang="0">
                    <a:pos x="65" y="43"/>
                  </a:cxn>
                  <a:cxn ang="0">
                    <a:pos x="75" y="40"/>
                  </a:cxn>
                  <a:cxn ang="0">
                    <a:pos x="80" y="40"/>
                  </a:cxn>
                  <a:cxn ang="0">
                    <a:pos x="93" y="40"/>
                  </a:cxn>
                  <a:cxn ang="0">
                    <a:pos x="93" y="40"/>
                  </a:cxn>
                  <a:cxn ang="0">
                    <a:pos x="103" y="0"/>
                  </a:cxn>
                </a:cxnLst>
                <a:rect l="0" t="0" r="r" b="b"/>
                <a:pathLst>
                  <a:path w="103" h="65">
                    <a:moveTo>
                      <a:pt x="103" y="0"/>
                    </a:moveTo>
                    <a:lnTo>
                      <a:pt x="103" y="0"/>
                    </a:lnTo>
                    <a:lnTo>
                      <a:pt x="90" y="3"/>
                    </a:lnTo>
                    <a:lnTo>
                      <a:pt x="70" y="3"/>
                    </a:lnTo>
                    <a:lnTo>
                      <a:pt x="60" y="10"/>
                    </a:lnTo>
                    <a:lnTo>
                      <a:pt x="48" y="13"/>
                    </a:lnTo>
                    <a:lnTo>
                      <a:pt x="33" y="18"/>
                    </a:lnTo>
                    <a:lnTo>
                      <a:pt x="23" y="25"/>
                    </a:lnTo>
                    <a:lnTo>
                      <a:pt x="8" y="35"/>
                    </a:lnTo>
                    <a:lnTo>
                      <a:pt x="0" y="43"/>
                    </a:lnTo>
                    <a:lnTo>
                      <a:pt x="20" y="65"/>
                    </a:lnTo>
                    <a:lnTo>
                      <a:pt x="33" y="58"/>
                    </a:lnTo>
                    <a:lnTo>
                      <a:pt x="38" y="55"/>
                    </a:lnTo>
                    <a:lnTo>
                      <a:pt x="48" y="48"/>
                    </a:lnTo>
                    <a:lnTo>
                      <a:pt x="53" y="45"/>
                    </a:lnTo>
                    <a:lnTo>
                      <a:pt x="65" y="43"/>
                    </a:lnTo>
                    <a:lnTo>
                      <a:pt x="75" y="40"/>
                    </a:lnTo>
                    <a:lnTo>
                      <a:pt x="80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388">
                <a:extLst>
                  <a:ext uri="{FF2B5EF4-FFF2-40B4-BE49-F238E27FC236}">
                    <a16:creationId xmlns:a16="http://schemas.microsoft.com/office/drawing/2014/main" id="{0C6E249F-3389-4AB1-BCDA-51DEF9BBF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009" y="1401860"/>
                <a:ext cx="23013" cy="23760"/>
              </a:xfrm>
              <a:custGeom>
                <a:avLst/>
                <a:gdLst/>
                <a:ahLst/>
                <a:cxnLst>
                  <a:cxn ang="0">
                    <a:pos x="52" y="25"/>
                  </a:cxn>
                  <a:cxn ang="0">
                    <a:pos x="45" y="5"/>
                  </a:cxn>
                  <a:cxn ang="0">
                    <a:pos x="40" y="3"/>
                  </a:cxn>
                  <a:cxn ang="0">
                    <a:pos x="35" y="3"/>
                  </a:cxn>
                  <a:cxn ang="0">
                    <a:pos x="30" y="3"/>
                  </a:cxn>
                  <a:cxn ang="0">
                    <a:pos x="25" y="3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40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12" y="40"/>
                  </a:cxn>
                  <a:cxn ang="0">
                    <a:pos x="17" y="40"/>
                  </a:cxn>
                  <a:cxn ang="0">
                    <a:pos x="20" y="40"/>
                  </a:cxn>
                  <a:cxn ang="0">
                    <a:pos x="25" y="43"/>
                  </a:cxn>
                  <a:cxn ang="0">
                    <a:pos x="17" y="20"/>
                  </a:cxn>
                  <a:cxn ang="0">
                    <a:pos x="30" y="43"/>
                  </a:cxn>
                  <a:cxn ang="0">
                    <a:pos x="35" y="43"/>
                  </a:cxn>
                  <a:cxn ang="0">
                    <a:pos x="45" y="40"/>
                  </a:cxn>
                  <a:cxn ang="0">
                    <a:pos x="47" y="33"/>
                  </a:cxn>
                  <a:cxn ang="0">
                    <a:pos x="52" y="25"/>
                  </a:cxn>
                  <a:cxn ang="0">
                    <a:pos x="52" y="18"/>
                  </a:cxn>
                  <a:cxn ang="0">
                    <a:pos x="52" y="13"/>
                  </a:cxn>
                  <a:cxn ang="0">
                    <a:pos x="47" y="5"/>
                  </a:cxn>
                  <a:cxn ang="0">
                    <a:pos x="40" y="3"/>
                  </a:cxn>
                  <a:cxn ang="0">
                    <a:pos x="52" y="25"/>
                  </a:cxn>
                </a:cxnLst>
                <a:rect l="0" t="0" r="r" b="b"/>
                <a:pathLst>
                  <a:path w="52" h="43">
                    <a:moveTo>
                      <a:pt x="52" y="25"/>
                    </a:moveTo>
                    <a:lnTo>
                      <a:pt x="45" y="5"/>
                    </a:lnTo>
                    <a:lnTo>
                      <a:pt x="40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2" y="40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5" y="43"/>
                    </a:lnTo>
                    <a:lnTo>
                      <a:pt x="17" y="20"/>
                    </a:lnTo>
                    <a:lnTo>
                      <a:pt x="30" y="43"/>
                    </a:lnTo>
                    <a:lnTo>
                      <a:pt x="35" y="43"/>
                    </a:lnTo>
                    <a:lnTo>
                      <a:pt x="45" y="40"/>
                    </a:lnTo>
                    <a:lnTo>
                      <a:pt x="47" y="33"/>
                    </a:lnTo>
                    <a:lnTo>
                      <a:pt x="52" y="25"/>
                    </a:lnTo>
                    <a:lnTo>
                      <a:pt x="52" y="18"/>
                    </a:lnTo>
                    <a:lnTo>
                      <a:pt x="52" y="13"/>
                    </a:lnTo>
                    <a:lnTo>
                      <a:pt x="47" y="5"/>
                    </a:lnTo>
                    <a:lnTo>
                      <a:pt x="40" y="3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389">
                <a:extLst>
                  <a:ext uri="{FF2B5EF4-FFF2-40B4-BE49-F238E27FC236}">
                    <a16:creationId xmlns:a16="http://schemas.microsoft.com/office/drawing/2014/main" id="{44BF8050-8A14-495E-8AE2-48DE24AAC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04" y="1413740"/>
                <a:ext cx="32219" cy="57025"/>
              </a:xfrm>
              <a:custGeom>
                <a:avLst/>
                <a:gdLst/>
                <a:ahLst/>
                <a:cxnLst>
                  <a:cxn ang="0">
                    <a:pos x="8" y="125"/>
                  </a:cxn>
                  <a:cxn ang="0">
                    <a:pos x="35" y="108"/>
                  </a:cxn>
                  <a:cxn ang="0">
                    <a:pos x="70" y="5"/>
                  </a:cxn>
                  <a:cxn ang="0">
                    <a:pos x="35" y="0"/>
                  </a:cxn>
                  <a:cxn ang="0">
                    <a:pos x="0" y="105"/>
                  </a:cxn>
                  <a:cxn ang="0">
                    <a:pos x="28" y="88"/>
                  </a:cxn>
                  <a:cxn ang="0">
                    <a:pos x="0" y="105"/>
                  </a:cxn>
                  <a:cxn ang="0">
                    <a:pos x="0" y="115"/>
                  </a:cxn>
                  <a:cxn ang="0">
                    <a:pos x="3" y="120"/>
                  </a:cxn>
                  <a:cxn ang="0">
                    <a:pos x="8" y="123"/>
                  </a:cxn>
                  <a:cxn ang="0">
                    <a:pos x="13" y="125"/>
                  </a:cxn>
                  <a:cxn ang="0">
                    <a:pos x="20" y="125"/>
                  </a:cxn>
                  <a:cxn ang="0">
                    <a:pos x="25" y="123"/>
                  </a:cxn>
                  <a:cxn ang="0">
                    <a:pos x="33" y="115"/>
                  </a:cxn>
                  <a:cxn ang="0">
                    <a:pos x="35" y="108"/>
                  </a:cxn>
                  <a:cxn ang="0">
                    <a:pos x="8" y="125"/>
                  </a:cxn>
                </a:cxnLst>
                <a:rect l="0" t="0" r="r" b="b"/>
                <a:pathLst>
                  <a:path w="70" h="125">
                    <a:moveTo>
                      <a:pt x="8" y="125"/>
                    </a:moveTo>
                    <a:lnTo>
                      <a:pt x="35" y="108"/>
                    </a:lnTo>
                    <a:lnTo>
                      <a:pt x="70" y="5"/>
                    </a:lnTo>
                    <a:lnTo>
                      <a:pt x="35" y="0"/>
                    </a:lnTo>
                    <a:lnTo>
                      <a:pt x="0" y="105"/>
                    </a:lnTo>
                    <a:lnTo>
                      <a:pt x="28" y="88"/>
                    </a:lnTo>
                    <a:lnTo>
                      <a:pt x="0" y="105"/>
                    </a:lnTo>
                    <a:lnTo>
                      <a:pt x="0" y="115"/>
                    </a:lnTo>
                    <a:lnTo>
                      <a:pt x="3" y="120"/>
                    </a:lnTo>
                    <a:lnTo>
                      <a:pt x="8" y="123"/>
                    </a:lnTo>
                    <a:lnTo>
                      <a:pt x="13" y="125"/>
                    </a:lnTo>
                    <a:lnTo>
                      <a:pt x="20" y="125"/>
                    </a:lnTo>
                    <a:lnTo>
                      <a:pt x="25" y="123"/>
                    </a:lnTo>
                    <a:lnTo>
                      <a:pt x="33" y="115"/>
                    </a:lnTo>
                    <a:lnTo>
                      <a:pt x="35" y="108"/>
                    </a:lnTo>
                    <a:lnTo>
                      <a:pt x="8" y="12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390">
                <a:extLst>
                  <a:ext uri="{FF2B5EF4-FFF2-40B4-BE49-F238E27FC236}">
                    <a16:creationId xmlns:a16="http://schemas.microsoft.com/office/drawing/2014/main" id="{4E36B574-5448-45E4-AC10-E5408516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791" y="1449380"/>
                <a:ext cx="34521" cy="21385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3" y="38"/>
                  </a:cxn>
                  <a:cxn ang="0">
                    <a:pos x="0" y="38"/>
                  </a:cxn>
                  <a:cxn ang="0">
                    <a:pos x="3" y="38"/>
                  </a:cxn>
                  <a:cxn ang="0">
                    <a:pos x="13" y="40"/>
                  </a:cxn>
                  <a:cxn ang="0">
                    <a:pos x="18" y="43"/>
                  </a:cxn>
                  <a:cxn ang="0">
                    <a:pos x="25" y="43"/>
                  </a:cxn>
                  <a:cxn ang="0">
                    <a:pos x="33" y="45"/>
                  </a:cxn>
                  <a:cxn ang="0">
                    <a:pos x="45" y="48"/>
                  </a:cxn>
                  <a:cxn ang="0">
                    <a:pos x="53" y="50"/>
                  </a:cxn>
                  <a:cxn ang="0">
                    <a:pos x="73" y="13"/>
                  </a:cxn>
                  <a:cxn ang="0">
                    <a:pos x="60" y="10"/>
                  </a:cxn>
                  <a:cxn ang="0">
                    <a:pos x="50" y="8"/>
                  </a:cxn>
                  <a:cxn ang="0">
                    <a:pos x="40" y="5"/>
                  </a:cxn>
                  <a:cxn ang="0">
                    <a:pos x="35" y="3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3" y="38"/>
                  </a:cxn>
                </a:cxnLst>
                <a:rect l="0" t="0" r="r" b="b"/>
                <a:pathLst>
                  <a:path w="73" h="50">
                    <a:moveTo>
                      <a:pt x="3" y="38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13" y="40"/>
                    </a:lnTo>
                    <a:lnTo>
                      <a:pt x="18" y="43"/>
                    </a:lnTo>
                    <a:lnTo>
                      <a:pt x="25" y="43"/>
                    </a:lnTo>
                    <a:lnTo>
                      <a:pt x="33" y="45"/>
                    </a:lnTo>
                    <a:lnTo>
                      <a:pt x="45" y="48"/>
                    </a:lnTo>
                    <a:lnTo>
                      <a:pt x="53" y="50"/>
                    </a:lnTo>
                    <a:lnTo>
                      <a:pt x="73" y="13"/>
                    </a:lnTo>
                    <a:lnTo>
                      <a:pt x="60" y="10"/>
                    </a:lnTo>
                    <a:lnTo>
                      <a:pt x="50" y="8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391">
                <a:extLst>
                  <a:ext uri="{FF2B5EF4-FFF2-40B4-BE49-F238E27FC236}">
                    <a16:creationId xmlns:a16="http://schemas.microsoft.com/office/drawing/2014/main" id="{FA50ACB1-96F8-42B2-AFF1-BA8A6B5E8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777" y="1449380"/>
                <a:ext cx="29918" cy="21385"/>
              </a:xfrm>
              <a:custGeom>
                <a:avLst/>
                <a:gdLst/>
                <a:ahLst/>
                <a:cxnLst>
                  <a:cxn ang="0">
                    <a:pos x="22" y="43"/>
                  </a:cxn>
                  <a:cxn ang="0">
                    <a:pos x="17" y="48"/>
                  </a:cxn>
                  <a:cxn ang="0">
                    <a:pos x="25" y="40"/>
                  </a:cxn>
                  <a:cxn ang="0">
                    <a:pos x="32" y="38"/>
                  </a:cxn>
                  <a:cxn ang="0">
                    <a:pos x="22" y="43"/>
                  </a:cxn>
                  <a:cxn ang="0">
                    <a:pos x="30" y="43"/>
                  </a:cxn>
                  <a:cxn ang="0">
                    <a:pos x="35" y="40"/>
                  </a:cxn>
                  <a:cxn ang="0">
                    <a:pos x="40" y="40"/>
                  </a:cxn>
                  <a:cxn ang="0">
                    <a:pos x="45" y="38"/>
                  </a:cxn>
                  <a:cxn ang="0">
                    <a:pos x="50" y="38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30" y="5"/>
                  </a:cxn>
                  <a:cxn ang="0">
                    <a:pos x="10" y="15"/>
                  </a:cxn>
                  <a:cxn ang="0">
                    <a:pos x="5" y="18"/>
                  </a:cxn>
                  <a:cxn ang="0">
                    <a:pos x="5" y="15"/>
                  </a:cxn>
                  <a:cxn ang="0">
                    <a:pos x="0" y="23"/>
                  </a:cxn>
                  <a:cxn ang="0">
                    <a:pos x="22" y="43"/>
                  </a:cxn>
                </a:cxnLst>
                <a:rect l="0" t="0" r="r" b="b"/>
                <a:pathLst>
                  <a:path w="60" h="48">
                    <a:moveTo>
                      <a:pt x="22" y="43"/>
                    </a:moveTo>
                    <a:lnTo>
                      <a:pt x="17" y="48"/>
                    </a:lnTo>
                    <a:lnTo>
                      <a:pt x="25" y="40"/>
                    </a:lnTo>
                    <a:lnTo>
                      <a:pt x="32" y="38"/>
                    </a:lnTo>
                    <a:lnTo>
                      <a:pt x="22" y="43"/>
                    </a:lnTo>
                    <a:lnTo>
                      <a:pt x="30" y="43"/>
                    </a:lnTo>
                    <a:lnTo>
                      <a:pt x="35" y="40"/>
                    </a:lnTo>
                    <a:lnTo>
                      <a:pt x="40" y="40"/>
                    </a:lnTo>
                    <a:lnTo>
                      <a:pt x="45" y="38"/>
                    </a:lnTo>
                    <a:lnTo>
                      <a:pt x="50" y="38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0" y="5"/>
                    </a:lnTo>
                    <a:lnTo>
                      <a:pt x="10" y="15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0" y="2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392">
                <a:extLst>
                  <a:ext uri="{FF2B5EF4-FFF2-40B4-BE49-F238E27FC236}">
                    <a16:creationId xmlns:a16="http://schemas.microsoft.com/office/drawing/2014/main" id="{E7EBFE50-218C-4CE7-B205-77DC53463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668" y="1458884"/>
                <a:ext cx="29917" cy="28512"/>
              </a:xfrm>
              <a:custGeom>
                <a:avLst/>
                <a:gdLst/>
                <a:ahLst/>
                <a:cxnLst>
                  <a:cxn ang="0">
                    <a:pos x="30" y="57"/>
                  </a:cxn>
                  <a:cxn ang="0">
                    <a:pos x="30" y="55"/>
                  </a:cxn>
                  <a:cxn ang="0">
                    <a:pos x="37" y="42"/>
                  </a:cxn>
                  <a:cxn ang="0">
                    <a:pos x="40" y="37"/>
                  </a:cxn>
                  <a:cxn ang="0">
                    <a:pos x="45" y="32"/>
                  </a:cxn>
                  <a:cxn ang="0">
                    <a:pos x="47" y="27"/>
                  </a:cxn>
                  <a:cxn ang="0">
                    <a:pos x="52" y="22"/>
                  </a:cxn>
                  <a:cxn ang="0">
                    <a:pos x="55" y="17"/>
                  </a:cxn>
                  <a:cxn ang="0">
                    <a:pos x="60" y="12"/>
                  </a:cxn>
                  <a:cxn ang="0">
                    <a:pos x="57" y="20"/>
                  </a:cxn>
                  <a:cxn ang="0">
                    <a:pos x="35" y="0"/>
                  </a:cxn>
                  <a:cxn ang="0">
                    <a:pos x="22" y="15"/>
                  </a:cxn>
                  <a:cxn ang="0">
                    <a:pos x="20" y="20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7" y="35"/>
                  </a:cxn>
                  <a:cxn ang="0">
                    <a:pos x="5" y="40"/>
                  </a:cxn>
                  <a:cxn ang="0">
                    <a:pos x="0" y="45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30" y="57"/>
                  </a:cxn>
                </a:cxnLst>
                <a:rect l="0" t="0" r="r" b="b"/>
                <a:pathLst>
                  <a:path w="60" h="57">
                    <a:moveTo>
                      <a:pt x="30" y="57"/>
                    </a:moveTo>
                    <a:lnTo>
                      <a:pt x="30" y="55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5" y="32"/>
                    </a:lnTo>
                    <a:lnTo>
                      <a:pt x="47" y="27"/>
                    </a:lnTo>
                    <a:lnTo>
                      <a:pt x="52" y="22"/>
                    </a:lnTo>
                    <a:lnTo>
                      <a:pt x="55" y="17"/>
                    </a:lnTo>
                    <a:lnTo>
                      <a:pt x="60" y="12"/>
                    </a:lnTo>
                    <a:lnTo>
                      <a:pt x="57" y="20"/>
                    </a:lnTo>
                    <a:lnTo>
                      <a:pt x="35" y="0"/>
                    </a:lnTo>
                    <a:lnTo>
                      <a:pt x="22" y="15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2" y="30"/>
                    </a:lnTo>
                    <a:lnTo>
                      <a:pt x="7" y="35"/>
                    </a:lnTo>
                    <a:lnTo>
                      <a:pt x="5" y="40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30" y="5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393">
                <a:extLst>
                  <a:ext uri="{FF2B5EF4-FFF2-40B4-BE49-F238E27FC236}">
                    <a16:creationId xmlns:a16="http://schemas.microsoft.com/office/drawing/2014/main" id="{10FB3489-8D40-4EC1-93AE-57C03C960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353" y="1477893"/>
                <a:ext cx="39124" cy="47521"/>
              </a:xfrm>
              <a:custGeom>
                <a:avLst/>
                <a:gdLst/>
                <a:ahLst/>
                <a:cxnLst>
                  <a:cxn ang="0">
                    <a:pos x="30" y="100"/>
                  </a:cxn>
                  <a:cxn ang="0">
                    <a:pos x="30" y="100"/>
                  </a:cxn>
                  <a:cxn ang="0">
                    <a:pos x="40" y="85"/>
                  </a:cxn>
                  <a:cxn ang="0">
                    <a:pos x="48" y="70"/>
                  </a:cxn>
                  <a:cxn ang="0">
                    <a:pos x="55" y="55"/>
                  </a:cxn>
                  <a:cxn ang="0">
                    <a:pos x="60" y="42"/>
                  </a:cxn>
                  <a:cxn ang="0">
                    <a:pos x="68" y="32"/>
                  </a:cxn>
                  <a:cxn ang="0">
                    <a:pos x="70" y="25"/>
                  </a:cxn>
                  <a:cxn ang="0">
                    <a:pos x="75" y="17"/>
                  </a:cxn>
                  <a:cxn ang="0">
                    <a:pos x="78" y="17"/>
                  </a:cxn>
                  <a:cxn ang="0">
                    <a:pos x="50" y="0"/>
                  </a:cxn>
                  <a:cxn ang="0">
                    <a:pos x="43" y="12"/>
                  </a:cxn>
                  <a:cxn ang="0">
                    <a:pos x="38" y="22"/>
                  </a:cxn>
                  <a:cxn ang="0">
                    <a:pos x="30" y="32"/>
                  </a:cxn>
                  <a:cxn ang="0">
                    <a:pos x="25" y="42"/>
                  </a:cxn>
                  <a:cxn ang="0">
                    <a:pos x="20" y="55"/>
                  </a:cxn>
                  <a:cxn ang="0">
                    <a:pos x="13" y="65"/>
                  </a:cxn>
                  <a:cxn ang="0">
                    <a:pos x="8" y="75"/>
                  </a:cxn>
                  <a:cxn ang="0">
                    <a:pos x="0" y="90"/>
                  </a:cxn>
                  <a:cxn ang="0">
                    <a:pos x="0" y="90"/>
                  </a:cxn>
                  <a:cxn ang="0">
                    <a:pos x="30" y="100"/>
                  </a:cxn>
                </a:cxnLst>
                <a:rect l="0" t="0" r="r" b="b"/>
                <a:pathLst>
                  <a:path w="78" h="100">
                    <a:moveTo>
                      <a:pt x="30" y="100"/>
                    </a:moveTo>
                    <a:lnTo>
                      <a:pt x="30" y="100"/>
                    </a:lnTo>
                    <a:lnTo>
                      <a:pt x="40" y="85"/>
                    </a:lnTo>
                    <a:lnTo>
                      <a:pt x="48" y="70"/>
                    </a:lnTo>
                    <a:lnTo>
                      <a:pt x="55" y="55"/>
                    </a:lnTo>
                    <a:lnTo>
                      <a:pt x="60" y="42"/>
                    </a:lnTo>
                    <a:lnTo>
                      <a:pt x="68" y="32"/>
                    </a:lnTo>
                    <a:lnTo>
                      <a:pt x="70" y="25"/>
                    </a:lnTo>
                    <a:lnTo>
                      <a:pt x="75" y="17"/>
                    </a:lnTo>
                    <a:lnTo>
                      <a:pt x="78" y="17"/>
                    </a:lnTo>
                    <a:lnTo>
                      <a:pt x="50" y="0"/>
                    </a:lnTo>
                    <a:lnTo>
                      <a:pt x="43" y="12"/>
                    </a:lnTo>
                    <a:lnTo>
                      <a:pt x="38" y="22"/>
                    </a:lnTo>
                    <a:lnTo>
                      <a:pt x="30" y="32"/>
                    </a:lnTo>
                    <a:lnTo>
                      <a:pt x="25" y="42"/>
                    </a:lnTo>
                    <a:lnTo>
                      <a:pt x="20" y="55"/>
                    </a:lnTo>
                    <a:lnTo>
                      <a:pt x="13" y="65"/>
                    </a:lnTo>
                    <a:lnTo>
                      <a:pt x="8" y="75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30" y="10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394">
                <a:extLst>
                  <a:ext uri="{FF2B5EF4-FFF2-40B4-BE49-F238E27FC236}">
                    <a16:creationId xmlns:a16="http://schemas.microsoft.com/office/drawing/2014/main" id="{8F499053-5442-48D4-B727-A4EB6384A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601" y="1518286"/>
                <a:ext cx="105862" cy="197210"/>
              </a:xfrm>
              <a:custGeom>
                <a:avLst/>
                <a:gdLst/>
                <a:ahLst/>
                <a:cxnLst>
                  <a:cxn ang="0">
                    <a:pos x="33" y="414"/>
                  </a:cxn>
                  <a:cxn ang="0">
                    <a:pos x="33" y="414"/>
                  </a:cxn>
                  <a:cxn ang="0">
                    <a:pos x="220" y="10"/>
                  </a:cxn>
                  <a:cxn ang="0">
                    <a:pos x="190" y="0"/>
                  </a:cxn>
                  <a:cxn ang="0">
                    <a:pos x="0" y="404"/>
                  </a:cxn>
                  <a:cxn ang="0">
                    <a:pos x="0" y="404"/>
                  </a:cxn>
                  <a:cxn ang="0">
                    <a:pos x="33" y="414"/>
                  </a:cxn>
                </a:cxnLst>
                <a:rect l="0" t="0" r="r" b="b"/>
                <a:pathLst>
                  <a:path w="220" h="414">
                    <a:moveTo>
                      <a:pt x="33" y="414"/>
                    </a:moveTo>
                    <a:lnTo>
                      <a:pt x="33" y="414"/>
                    </a:lnTo>
                    <a:lnTo>
                      <a:pt x="220" y="10"/>
                    </a:lnTo>
                    <a:lnTo>
                      <a:pt x="190" y="0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33" y="414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395">
                <a:extLst>
                  <a:ext uri="{FF2B5EF4-FFF2-40B4-BE49-F238E27FC236}">
                    <a16:creationId xmlns:a16="http://schemas.microsoft.com/office/drawing/2014/main" id="{096A53C8-6AA6-466F-ACAE-926C405D8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478" y="1710744"/>
                <a:ext cx="55232" cy="71281"/>
              </a:xfrm>
              <a:custGeom>
                <a:avLst/>
                <a:gdLst/>
                <a:ahLst/>
                <a:cxnLst>
                  <a:cxn ang="0">
                    <a:pos x="27" y="150"/>
                  </a:cxn>
                  <a:cxn ang="0">
                    <a:pos x="25" y="153"/>
                  </a:cxn>
                  <a:cxn ang="0">
                    <a:pos x="37" y="138"/>
                  </a:cxn>
                  <a:cxn ang="0">
                    <a:pos x="47" y="123"/>
                  </a:cxn>
                  <a:cxn ang="0">
                    <a:pos x="57" y="108"/>
                  </a:cxn>
                  <a:cxn ang="0">
                    <a:pos x="70" y="90"/>
                  </a:cxn>
                  <a:cxn ang="0">
                    <a:pos x="80" y="70"/>
                  </a:cxn>
                  <a:cxn ang="0">
                    <a:pos x="92" y="50"/>
                  </a:cxn>
                  <a:cxn ang="0">
                    <a:pos x="105" y="30"/>
                  </a:cxn>
                  <a:cxn ang="0">
                    <a:pos x="115" y="10"/>
                  </a:cxn>
                  <a:cxn ang="0">
                    <a:pos x="82" y="0"/>
                  </a:cxn>
                  <a:cxn ang="0">
                    <a:pos x="70" y="25"/>
                  </a:cxn>
                  <a:cxn ang="0">
                    <a:pos x="60" y="45"/>
                  </a:cxn>
                  <a:cxn ang="0">
                    <a:pos x="47" y="63"/>
                  </a:cxn>
                  <a:cxn ang="0">
                    <a:pos x="37" y="80"/>
                  </a:cxn>
                  <a:cxn ang="0">
                    <a:pos x="27" y="95"/>
                  </a:cxn>
                  <a:cxn ang="0">
                    <a:pos x="17" y="110"/>
                  </a:cxn>
                  <a:cxn ang="0">
                    <a:pos x="7" y="123"/>
                  </a:cxn>
                  <a:cxn ang="0">
                    <a:pos x="0" y="133"/>
                  </a:cxn>
                  <a:cxn ang="0">
                    <a:pos x="0" y="133"/>
                  </a:cxn>
                  <a:cxn ang="0">
                    <a:pos x="27" y="150"/>
                  </a:cxn>
                </a:cxnLst>
                <a:rect l="0" t="0" r="r" b="b"/>
                <a:pathLst>
                  <a:path w="115" h="153">
                    <a:moveTo>
                      <a:pt x="27" y="150"/>
                    </a:moveTo>
                    <a:lnTo>
                      <a:pt x="25" y="153"/>
                    </a:lnTo>
                    <a:lnTo>
                      <a:pt x="37" y="138"/>
                    </a:lnTo>
                    <a:lnTo>
                      <a:pt x="47" y="123"/>
                    </a:lnTo>
                    <a:lnTo>
                      <a:pt x="57" y="108"/>
                    </a:lnTo>
                    <a:lnTo>
                      <a:pt x="70" y="90"/>
                    </a:lnTo>
                    <a:lnTo>
                      <a:pt x="80" y="70"/>
                    </a:lnTo>
                    <a:lnTo>
                      <a:pt x="92" y="50"/>
                    </a:lnTo>
                    <a:lnTo>
                      <a:pt x="105" y="30"/>
                    </a:lnTo>
                    <a:lnTo>
                      <a:pt x="115" y="10"/>
                    </a:lnTo>
                    <a:lnTo>
                      <a:pt x="82" y="0"/>
                    </a:lnTo>
                    <a:lnTo>
                      <a:pt x="70" y="25"/>
                    </a:lnTo>
                    <a:lnTo>
                      <a:pt x="60" y="45"/>
                    </a:lnTo>
                    <a:lnTo>
                      <a:pt x="47" y="63"/>
                    </a:lnTo>
                    <a:lnTo>
                      <a:pt x="37" y="80"/>
                    </a:lnTo>
                    <a:lnTo>
                      <a:pt x="27" y="95"/>
                    </a:lnTo>
                    <a:lnTo>
                      <a:pt x="17" y="110"/>
                    </a:lnTo>
                    <a:lnTo>
                      <a:pt x="7" y="12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27" y="15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396">
                <a:extLst>
                  <a:ext uri="{FF2B5EF4-FFF2-40B4-BE49-F238E27FC236}">
                    <a16:creationId xmlns:a16="http://schemas.microsoft.com/office/drawing/2014/main" id="{FB5DF723-A03B-4E01-AF68-3A1D972D1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958" y="1772521"/>
                <a:ext cx="46027" cy="47521"/>
              </a:xfrm>
              <a:custGeom>
                <a:avLst/>
                <a:gdLst/>
                <a:ahLst/>
                <a:cxnLst>
                  <a:cxn ang="0">
                    <a:pos x="10" y="95"/>
                  </a:cxn>
                  <a:cxn ang="0">
                    <a:pos x="10" y="95"/>
                  </a:cxn>
                  <a:cxn ang="0">
                    <a:pos x="22" y="87"/>
                  </a:cxn>
                  <a:cxn ang="0">
                    <a:pos x="32" y="80"/>
                  </a:cxn>
                  <a:cxn ang="0">
                    <a:pos x="45" y="72"/>
                  </a:cxn>
                  <a:cxn ang="0">
                    <a:pos x="55" y="62"/>
                  </a:cxn>
                  <a:cxn ang="0">
                    <a:pos x="67" y="52"/>
                  </a:cxn>
                  <a:cxn ang="0">
                    <a:pos x="75" y="42"/>
                  </a:cxn>
                  <a:cxn ang="0">
                    <a:pos x="87" y="27"/>
                  </a:cxn>
                  <a:cxn ang="0">
                    <a:pos x="97" y="17"/>
                  </a:cxn>
                  <a:cxn ang="0">
                    <a:pos x="70" y="0"/>
                  </a:cxn>
                  <a:cxn ang="0">
                    <a:pos x="57" y="15"/>
                  </a:cxn>
                  <a:cxn ang="0">
                    <a:pos x="50" y="22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22" y="47"/>
                  </a:cxn>
                  <a:cxn ang="0">
                    <a:pos x="15" y="52"/>
                  </a:cxn>
                  <a:cxn ang="0">
                    <a:pos x="7" y="57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10" y="95"/>
                  </a:cxn>
                </a:cxnLst>
                <a:rect l="0" t="0" r="r" b="b"/>
                <a:pathLst>
                  <a:path w="97" h="95">
                    <a:moveTo>
                      <a:pt x="10" y="95"/>
                    </a:moveTo>
                    <a:lnTo>
                      <a:pt x="10" y="95"/>
                    </a:lnTo>
                    <a:lnTo>
                      <a:pt x="22" y="87"/>
                    </a:lnTo>
                    <a:lnTo>
                      <a:pt x="32" y="80"/>
                    </a:lnTo>
                    <a:lnTo>
                      <a:pt x="45" y="72"/>
                    </a:lnTo>
                    <a:lnTo>
                      <a:pt x="55" y="62"/>
                    </a:lnTo>
                    <a:lnTo>
                      <a:pt x="67" y="52"/>
                    </a:lnTo>
                    <a:lnTo>
                      <a:pt x="75" y="42"/>
                    </a:lnTo>
                    <a:lnTo>
                      <a:pt x="87" y="27"/>
                    </a:lnTo>
                    <a:lnTo>
                      <a:pt x="97" y="17"/>
                    </a:lnTo>
                    <a:lnTo>
                      <a:pt x="70" y="0"/>
                    </a:lnTo>
                    <a:lnTo>
                      <a:pt x="57" y="15"/>
                    </a:lnTo>
                    <a:lnTo>
                      <a:pt x="50" y="22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22" y="47"/>
                    </a:lnTo>
                    <a:lnTo>
                      <a:pt x="15" y="52"/>
                    </a:lnTo>
                    <a:lnTo>
                      <a:pt x="7" y="5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0" y="9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97">
                <a:extLst>
                  <a:ext uri="{FF2B5EF4-FFF2-40B4-BE49-F238E27FC236}">
                    <a16:creationId xmlns:a16="http://schemas.microsoft.com/office/drawing/2014/main" id="{AF4E36CF-3A69-4850-AA12-58AC71B0D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329" y="1801033"/>
                <a:ext cx="55232" cy="2613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55"/>
                  </a:cxn>
                  <a:cxn ang="0">
                    <a:pos x="18" y="55"/>
                  </a:cxn>
                  <a:cxn ang="0">
                    <a:pos x="30" y="55"/>
                  </a:cxn>
                  <a:cxn ang="0">
                    <a:pos x="50" y="53"/>
                  </a:cxn>
                  <a:cxn ang="0">
                    <a:pos x="65" y="50"/>
                  </a:cxn>
                  <a:cxn ang="0">
                    <a:pos x="75" y="48"/>
                  </a:cxn>
                  <a:cxn ang="0">
                    <a:pos x="90" y="40"/>
                  </a:cxn>
                  <a:cxn ang="0">
                    <a:pos x="105" y="35"/>
                  </a:cxn>
                  <a:cxn ang="0">
                    <a:pos x="113" y="33"/>
                  </a:cxn>
                  <a:cxn ang="0">
                    <a:pos x="103" y="0"/>
                  </a:cxn>
                  <a:cxn ang="0">
                    <a:pos x="90" y="5"/>
                  </a:cxn>
                  <a:cxn ang="0">
                    <a:pos x="83" y="8"/>
                  </a:cxn>
                  <a:cxn ang="0">
                    <a:pos x="75" y="10"/>
                  </a:cxn>
                  <a:cxn ang="0">
                    <a:pos x="60" y="13"/>
                  </a:cxn>
                  <a:cxn ang="0">
                    <a:pos x="50" y="18"/>
                  </a:cxn>
                  <a:cxn ang="0">
                    <a:pos x="40" y="18"/>
                  </a:cxn>
                  <a:cxn ang="0">
                    <a:pos x="23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0" y="55"/>
                  </a:cxn>
                </a:cxnLst>
                <a:rect l="0" t="0" r="r" b="b"/>
                <a:pathLst>
                  <a:path w="113" h="55">
                    <a:moveTo>
                      <a:pt x="0" y="55"/>
                    </a:moveTo>
                    <a:lnTo>
                      <a:pt x="0" y="55"/>
                    </a:lnTo>
                    <a:lnTo>
                      <a:pt x="18" y="55"/>
                    </a:lnTo>
                    <a:lnTo>
                      <a:pt x="30" y="55"/>
                    </a:lnTo>
                    <a:lnTo>
                      <a:pt x="50" y="53"/>
                    </a:lnTo>
                    <a:lnTo>
                      <a:pt x="65" y="50"/>
                    </a:lnTo>
                    <a:lnTo>
                      <a:pt x="75" y="48"/>
                    </a:lnTo>
                    <a:lnTo>
                      <a:pt x="90" y="40"/>
                    </a:lnTo>
                    <a:lnTo>
                      <a:pt x="105" y="35"/>
                    </a:lnTo>
                    <a:lnTo>
                      <a:pt x="113" y="33"/>
                    </a:lnTo>
                    <a:lnTo>
                      <a:pt x="103" y="0"/>
                    </a:lnTo>
                    <a:lnTo>
                      <a:pt x="90" y="5"/>
                    </a:lnTo>
                    <a:lnTo>
                      <a:pt x="83" y="8"/>
                    </a:lnTo>
                    <a:lnTo>
                      <a:pt x="75" y="10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0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398">
                <a:extLst>
                  <a:ext uri="{FF2B5EF4-FFF2-40B4-BE49-F238E27FC236}">
                    <a16:creationId xmlns:a16="http://schemas.microsoft.com/office/drawing/2014/main" id="{4B65431F-ACE9-4876-AAD5-3C257AAE7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192" y="1810537"/>
                <a:ext cx="64438" cy="1900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3" y="42"/>
                  </a:cxn>
                  <a:cxn ang="0">
                    <a:pos x="28" y="42"/>
                  </a:cxn>
                  <a:cxn ang="0">
                    <a:pos x="40" y="42"/>
                  </a:cxn>
                  <a:cxn ang="0">
                    <a:pos x="55" y="42"/>
                  </a:cxn>
                  <a:cxn ang="0">
                    <a:pos x="68" y="42"/>
                  </a:cxn>
                  <a:cxn ang="0">
                    <a:pos x="85" y="40"/>
                  </a:cxn>
                  <a:cxn ang="0">
                    <a:pos x="100" y="40"/>
                  </a:cxn>
                  <a:cxn ang="0">
                    <a:pos x="118" y="40"/>
                  </a:cxn>
                  <a:cxn ang="0">
                    <a:pos x="130" y="37"/>
                  </a:cxn>
                  <a:cxn ang="0">
                    <a:pos x="138" y="0"/>
                  </a:cxn>
                  <a:cxn ang="0">
                    <a:pos x="120" y="2"/>
                  </a:cxn>
                  <a:cxn ang="0">
                    <a:pos x="105" y="2"/>
                  </a:cxn>
                  <a:cxn ang="0">
                    <a:pos x="90" y="5"/>
                  </a:cxn>
                  <a:cxn ang="0">
                    <a:pos x="78" y="2"/>
                  </a:cxn>
                  <a:cxn ang="0">
                    <a:pos x="63" y="5"/>
                  </a:cxn>
                  <a:cxn ang="0">
                    <a:pos x="50" y="5"/>
                  </a:cxn>
                  <a:cxn ang="0">
                    <a:pos x="35" y="5"/>
                  </a:cxn>
                  <a:cxn ang="0">
                    <a:pos x="23" y="5"/>
                  </a:cxn>
                  <a:cxn ang="0">
                    <a:pos x="35" y="25"/>
                  </a:cxn>
                  <a:cxn ang="0">
                    <a:pos x="23" y="5"/>
                  </a:cxn>
                  <a:cxn ang="0">
                    <a:pos x="15" y="5"/>
                  </a:cxn>
                  <a:cxn ang="0">
                    <a:pos x="10" y="10"/>
                  </a:cxn>
                  <a:cxn ang="0">
                    <a:pos x="5" y="15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5" y="40"/>
                  </a:cxn>
                  <a:cxn ang="0">
                    <a:pos x="13" y="42"/>
                  </a:cxn>
                  <a:cxn ang="0">
                    <a:pos x="0" y="20"/>
                  </a:cxn>
                </a:cxnLst>
                <a:rect l="0" t="0" r="r" b="b"/>
                <a:pathLst>
                  <a:path w="138" h="42">
                    <a:moveTo>
                      <a:pt x="0" y="20"/>
                    </a:moveTo>
                    <a:lnTo>
                      <a:pt x="13" y="42"/>
                    </a:lnTo>
                    <a:lnTo>
                      <a:pt x="28" y="42"/>
                    </a:lnTo>
                    <a:lnTo>
                      <a:pt x="40" y="42"/>
                    </a:lnTo>
                    <a:lnTo>
                      <a:pt x="55" y="42"/>
                    </a:lnTo>
                    <a:lnTo>
                      <a:pt x="68" y="42"/>
                    </a:lnTo>
                    <a:lnTo>
                      <a:pt x="85" y="40"/>
                    </a:lnTo>
                    <a:lnTo>
                      <a:pt x="100" y="40"/>
                    </a:lnTo>
                    <a:lnTo>
                      <a:pt x="118" y="40"/>
                    </a:lnTo>
                    <a:lnTo>
                      <a:pt x="130" y="37"/>
                    </a:lnTo>
                    <a:lnTo>
                      <a:pt x="138" y="0"/>
                    </a:lnTo>
                    <a:lnTo>
                      <a:pt x="120" y="2"/>
                    </a:lnTo>
                    <a:lnTo>
                      <a:pt x="105" y="2"/>
                    </a:lnTo>
                    <a:lnTo>
                      <a:pt x="90" y="5"/>
                    </a:lnTo>
                    <a:lnTo>
                      <a:pt x="78" y="2"/>
                    </a:lnTo>
                    <a:lnTo>
                      <a:pt x="63" y="5"/>
                    </a:lnTo>
                    <a:lnTo>
                      <a:pt x="50" y="5"/>
                    </a:lnTo>
                    <a:lnTo>
                      <a:pt x="35" y="5"/>
                    </a:lnTo>
                    <a:lnTo>
                      <a:pt x="23" y="5"/>
                    </a:lnTo>
                    <a:lnTo>
                      <a:pt x="35" y="25"/>
                    </a:lnTo>
                    <a:lnTo>
                      <a:pt x="23" y="5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5" y="40"/>
                    </a:lnTo>
                    <a:lnTo>
                      <a:pt x="13" y="4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399">
                <a:extLst>
                  <a:ext uri="{FF2B5EF4-FFF2-40B4-BE49-F238E27FC236}">
                    <a16:creationId xmlns:a16="http://schemas.microsoft.com/office/drawing/2014/main" id="{BE8BF1E0-99C2-40C0-8736-C10E80603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192" y="1779650"/>
                <a:ext cx="29918" cy="4514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28" y="15"/>
                  </a:cxn>
                  <a:cxn ang="0">
                    <a:pos x="0" y="88"/>
                  </a:cxn>
                  <a:cxn ang="0">
                    <a:pos x="35" y="93"/>
                  </a:cxn>
                  <a:cxn ang="0">
                    <a:pos x="60" y="20"/>
                  </a:cxn>
                  <a:cxn ang="0">
                    <a:pos x="38" y="38"/>
                  </a:cxn>
                  <a:cxn ang="0">
                    <a:pos x="60" y="20"/>
                  </a:cxn>
                  <a:cxn ang="0">
                    <a:pos x="60" y="10"/>
                  </a:cxn>
                  <a:cxn ang="0">
                    <a:pos x="60" y="5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35" y="5"/>
                  </a:cxn>
                  <a:cxn ang="0">
                    <a:pos x="30" y="10"/>
                  </a:cxn>
                  <a:cxn ang="0">
                    <a:pos x="28" y="18"/>
                  </a:cxn>
                  <a:cxn ang="0">
                    <a:pos x="50" y="0"/>
                  </a:cxn>
                </a:cxnLst>
                <a:rect l="0" t="0" r="r" b="b"/>
                <a:pathLst>
                  <a:path w="60" h="93">
                    <a:moveTo>
                      <a:pt x="50" y="0"/>
                    </a:moveTo>
                    <a:lnTo>
                      <a:pt x="28" y="15"/>
                    </a:lnTo>
                    <a:lnTo>
                      <a:pt x="0" y="88"/>
                    </a:lnTo>
                    <a:lnTo>
                      <a:pt x="35" y="93"/>
                    </a:lnTo>
                    <a:lnTo>
                      <a:pt x="60" y="20"/>
                    </a:lnTo>
                    <a:lnTo>
                      <a:pt x="38" y="38"/>
                    </a:lnTo>
                    <a:lnTo>
                      <a:pt x="60" y="20"/>
                    </a:lnTo>
                    <a:lnTo>
                      <a:pt x="60" y="10"/>
                    </a:lnTo>
                    <a:lnTo>
                      <a:pt x="60" y="5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5" y="5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400">
                <a:extLst>
                  <a:ext uri="{FF2B5EF4-FFF2-40B4-BE49-F238E27FC236}">
                    <a16:creationId xmlns:a16="http://schemas.microsoft.com/office/drawing/2014/main" id="{41C43A3C-00C2-41F8-8D64-531E60860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603" y="1779650"/>
                <a:ext cx="36821" cy="16631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12" y="0"/>
                  </a:cxn>
                  <a:cxn ang="0">
                    <a:pos x="0" y="38"/>
                  </a:cxn>
                  <a:cxn ang="0">
                    <a:pos x="65" y="38"/>
                  </a:cxn>
                  <a:cxn ang="0">
                    <a:pos x="65" y="38"/>
                  </a:cxn>
                  <a:cxn ang="0">
                    <a:pos x="77" y="0"/>
                  </a:cxn>
                </a:cxnLst>
                <a:rect l="0" t="0" r="r" b="b"/>
                <a:pathLst>
                  <a:path w="77" h="38">
                    <a:moveTo>
                      <a:pt x="77" y="0"/>
                    </a:moveTo>
                    <a:lnTo>
                      <a:pt x="77" y="0"/>
                    </a:lnTo>
                    <a:lnTo>
                      <a:pt x="12" y="0"/>
                    </a:lnTo>
                    <a:lnTo>
                      <a:pt x="0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401">
                <a:extLst>
                  <a:ext uri="{FF2B5EF4-FFF2-40B4-BE49-F238E27FC236}">
                    <a16:creationId xmlns:a16="http://schemas.microsoft.com/office/drawing/2014/main" id="{9A78BD5C-39C2-4878-A359-06E64AEA7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821" y="1770145"/>
                <a:ext cx="59835" cy="28512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25" y="0"/>
                  </a:cxn>
                  <a:cxn ang="0">
                    <a:pos x="115" y="5"/>
                  </a:cxn>
                  <a:cxn ang="0">
                    <a:pos x="100" y="7"/>
                  </a:cxn>
                  <a:cxn ang="0">
                    <a:pos x="90" y="12"/>
                  </a:cxn>
                  <a:cxn ang="0">
                    <a:pos x="80" y="12"/>
                  </a:cxn>
                  <a:cxn ang="0">
                    <a:pos x="62" y="15"/>
                  </a:cxn>
                  <a:cxn ang="0">
                    <a:pos x="47" y="15"/>
                  </a:cxn>
                  <a:cxn ang="0">
                    <a:pos x="30" y="17"/>
                  </a:cxn>
                  <a:cxn ang="0">
                    <a:pos x="12" y="17"/>
                  </a:cxn>
                  <a:cxn ang="0">
                    <a:pos x="0" y="55"/>
                  </a:cxn>
                  <a:cxn ang="0">
                    <a:pos x="20" y="55"/>
                  </a:cxn>
                  <a:cxn ang="0">
                    <a:pos x="37" y="55"/>
                  </a:cxn>
                  <a:cxn ang="0">
                    <a:pos x="55" y="52"/>
                  </a:cxn>
                  <a:cxn ang="0">
                    <a:pos x="70" y="52"/>
                  </a:cxn>
                  <a:cxn ang="0">
                    <a:pos x="90" y="47"/>
                  </a:cxn>
                  <a:cxn ang="0">
                    <a:pos x="105" y="45"/>
                  </a:cxn>
                  <a:cxn ang="0">
                    <a:pos x="115" y="42"/>
                  </a:cxn>
                  <a:cxn ang="0">
                    <a:pos x="127" y="37"/>
                  </a:cxn>
                  <a:cxn ang="0">
                    <a:pos x="127" y="37"/>
                  </a:cxn>
                  <a:cxn ang="0">
                    <a:pos x="127" y="0"/>
                  </a:cxn>
                </a:cxnLst>
                <a:rect l="0" t="0" r="r" b="b"/>
                <a:pathLst>
                  <a:path w="127" h="55">
                    <a:moveTo>
                      <a:pt x="127" y="0"/>
                    </a:moveTo>
                    <a:lnTo>
                      <a:pt x="125" y="0"/>
                    </a:lnTo>
                    <a:lnTo>
                      <a:pt x="115" y="5"/>
                    </a:lnTo>
                    <a:lnTo>
                      <a:pt x="100" y="7"/>
                    </a:lnTo>
                    <a:lnTo>
                      <a:pt x="90" y="12"/>
                    </a:lnTo>
                    <a:lnTo>
                      <a:pt x="80" y="12"/>
                    </a:lnTo>
                    <a:lnTo>
                      <a:pt x="62" y="15"/>
                    </a:lnTo>
                    <a:lnTo>
                      <a:pt x="47" y="15"/>
                    </a:lnTo>
                    <a:lnTo>
                      <a:pt x="30" y="17"/>
                    </a:lnTo>
                    <a:lnTo>
                      <a:pt x="12" y="17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37" y="55"/>
                    </a:lnTo>
                    <a:lnTo>
                      <a:pt x="55" y="52"/>
                    </a:lnTo>
                    <a:lnTo>
                      <a:pt x="70" y="52"/>
                    </a:lnTo>
                    <a:lnTo>
                      <a:pt x="90" y="47"/>
                    </a:lnTo>
                    <a:lnTo>
                      <a:pt x="105" y="45"/>
                    </a:lnTo>
                    <a:lnTo>
                      <a:pt x="115" y="42"/>
                    </a:lnTo>
                    <a:lnTo>
                      <a:pt x="127" y="37"/>
                    </a:lnTo>
                    <a:lnTo>
                      <a:pt x="127" y="37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02">
                <a:extLst>
                  <a:ext uri="{FF2B5EF4-FFF2-40B4-BE49-F238E27FC236}">
                    <a16:creationId xmlns:a16="http://schemas.microsoft.com/office/drawing/2014/main" id="{E172DB0B-2DD1-4614-9907-28ACEEAD7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656" y="1751137"/>
                <a:ext cx="46027" cy="38017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3" y="0"/>
                  </a:cxn>
                  <a:cxn ang="0">
                    <a:pos x="55" y="12"/>
                  </a:cxn>
                  <a:cxn ang="0">
                    <a:pos x="45" y="22"/>
                  </a:cxn>
                  <a:cxn ang="0">
                    <a:pos x="40" y="25"/>
                  </a:cxn>
                  <a:cxn ang="0">
                    <a:pos x="33" y="30"/>
                  </a:cxn>
                  <a:cxn ang="0">
                    <a:pos x="23" y="35"/>
                  </a:cxn>
                  <a:cxn ang="0">
                    <a:pos x="13" y="40"/>
                  </a:cxn>
                  <a:cxn ang="0">
                    <a:pos x="8" y="42"/>
                  </a:cxn>
                  <a:cxn ang="0">
                    <a:pos x="0" y="45"/>
                  </a:cxn>
                  <a:cxn ang="0">
                    <a:pos x="0" y="82"/>
                  </a:cxn>
                  <a:cxn ang="0">
                    <a:pos x="13" y="75"/>
                  </a:cxn>
                  <a:cxn ang="0">
                    <a:pos x="28" y="70"/>
                  </a:cxn>
                  <a:cxn ang="0">
                    <a:pos x="40" y="65"/>
                  </a:cxn>
                  <a:cxn ang="0">
                    <a:pos x="50" y="57"/>
                  </a:cxn>
                  <a:cxn ang="0">
                    <a:pos x="63" y="50"/>
                  </a:cxn>
                  <a:cxn ang="0">
                    <a:pos x="75" y="40"/>
                  </a:cxn>
                  <a:cxn ang="0">
                    <a:pos x="83" y="30"/>
                  </a:cxn>
                  <a:cxn ang="0">
                    <a:pos x="90" y="22"/>
                  </a:cxn>
                  <a:cxn ang="0">
                    <a:pos x="88" y="25"/>
                  </a:cxn>
                  <a:cxn ang="0">
                    <a:pos x="65" y="0"/>
                  </a:cxn>
                </a:cxnLst>
                <a:rect l="0" t="0" r="r" b="b"/>
                <a:pathLst>
                  <a:path w="90" h="82">
                    <a:moveTo>
                      <a:pt x="65" y="0"/>
                    </a:moveTo>
                    <a:lnTo>
                      <a:pt x="63" y="0"/>
                    </a:lnTo>
                    <a:lnTo>
                      <a:pt x="55" y="12"/>
                    </a:lnTo>
                    <a:lnTo>
                      <a:pt x="45" y="22"/>
                    </a:lnTo>
                    <a:lnTo>
                      <a:pt x="40" y="25"/>
                    </a:lnTo>
                    <a:lnTo>
                      <a:pt x="33" y="30"/>
                    </a:lnTo>
                    <a:lnTo>
                      <a:pt x="23" y="35"/>
                    </a:lnTo>
                    <a:lnTo>
                      <a:pt x="13" y="40"/>
                    </a:lnTo>
                    <a:lnTo>
                      <a:pt x="8" y="42"/>
                    </a:lnTo>
                    <a:lnTo>
                      <a:pt x="0" y="45"/>
                    </a:lnTo>
                    <a:lnTo>
                      <a:pt x="0" y="82"/>
                    </a:lnTo>
                    <a:lnTo>
                      <a:pt x="13" y="75"/>
                    </a:lnTo>
                    <a:lnTo>
                      <a:pt x="28" y="70"/>
                    </a:lnTo>
                    <a:lnTo>
                      <a:pt x="40" y="65"/>
                    </a:lnTo>
                    <a:lnTo>
                      <a:pt x="50" y="57"/>
                    </a:lnTo>
                    <a:lnTo>
                      <a:pt x="63" y="50"/>
                    </a:lnTo>
                    <a:lnTo>
                      <a:pt x="75" y="40"/>
                    </a:lnTo>
                    <a:lnTo>
                      <a:pt x="83" y="30"/>
                    </a:lnTo>
                    <a:lnTo>
                      <a:pt x="90" y="22"/>
                    </a:lnTo>
                    <a:lnTo>
                      <a:pt x="88" y="2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03">
                <a:extLst>
                  <a:ext uri="{FF2B5EF4-FFF2-40B4-BE49-F238E27FC236}">
                    <a16:creationId xmlns:a16="http://schemas.microsoft.com/office/drawing/2014/main" id="{68516A52-9CA2-4031-8965-348AD0D4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875" y="1708369"/>
                <a:ext cx="41424" cy="5464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8" y="17"/>
                  </a:cxn>
                  <a:cxn ang="0">
                    <a:pos x="43" y="27"/>
                  </a:cxn>
                  <a:cxn ang="0">
                    <a:pos x="35" y="42"/>
                  </a:cxn>
                  <a:cxn ang="0">
                    <a:pos x="25" y="55"/>
                  </a:cxn>
                  <a:cxn ang="0">
                    <a:pos x="20" y="62"/>
                  </a:cxn>
                  <a:cxn ang="0">
                    <a:pos x="13" y="75"/>
                  </a:cxn>
                  <a:cxn ang="0">
                    <a:pos x="5" y="80"/>
                  </a:cxn>
                  <a:cxn ang="0">
                    <a:pos x="0" y="85"/>
                  </a:cxn>
                  <a:cxn ang="0">
                    <a:pos x="23" y="110"/>
                  </a:cxn>
                  <a:cxn ang="0">
                    <a:pos x="35" y="97"/>
                  </a:cxn>
                  <a:cxn ang="0">
                    <a:pos x="43" y="85"/>
                  </a:cxn>
                  <a:cxn ang="0">
                    <a:pos x="53" y="75"/>
                  </a:cxn>
                  <a:cxn ang="0">
                    <a:pos x="60" y="60"/>
                  </a:cxn>
                  <a:cxn ang="0">
                    <a:pos x="68" y="50"/>
                  </a:cxn>
                  <a:cxn ang="0">
                    <a:pos x="75" y="37"/>
                  </a:cxn>
                  <a:cxn ang="0">
                    <a:pos x="83" y="17"/>
                  </a:cxn>
                  <a:cxn ang="0">
                    <a:pos x="88" y="5"/>
                  </a:cxn>
                  <a:cxn ang="0">
                    <a:pos x="88" y="5"/>
                  </a:cxn>
                  <a:cxn ang="0">
                    <a:pos x="55" y="0"/>
                  </a:cxn>
                </a:cxnLst>
                <a:rect l="0" t="0" r="r" b="b"/>
                <a:pathLst>
                  <a:path w="88" h="110">
                    <a:moveTo>
                      <a:pt x="55" y="0"/>
                    </a:moveTo>
                    <a:lnTo>
                      <a:pt x="55" y="0"/>
                    </a:lnTo>
                    <a:lnTo>
                      <a:pt x="48" y="17"/>
                    </a:lnTo>
                    <a:lnTo>
                      <a:pt x="43" y="27"/>
                    </a:lnTo>
                    <a:lnTo>
                      <a:pt x="35" y="42"/>
                    </a:lnTo>
                    <a:lnTo>
                      <a:pt x="25" y="55"/>
                    </a:lnTo>
                    <a:lnTo>
                      <a:pt x="20" y="62"/>
                    </a:lnTo>
                    <a:lnTo>
                      <a:pt x="13" y="75"/>
                    </a:lnTo>
                    <a:lnTo>
                      <a:pt x="5" y="80"/>
                    </a:lnTo>
                    <a:lnTo>
                      <a:pt x="0" y="85"/>
                    </a:lnTo>
                    <a:lnTo>
                      <a:pt x="23" y="110"/>
                    </a:lnTo>
                    <a:lnTo>
                      <a:pt x="35" y="97"/>
                    </a:lnTo>
                    <a:lnTo>
                      <a:pt x="43" y="85"/>
                    </a:lnTo>
                    <a:lnTo>
                      <a:pt x="53" y="75"/>
                    </a:lnTo>
                    <a:lnTo>
                      <a:pt x="60" y="60"/>
                    </a:lnTo>
                    <a:lnTo>
                      <a:pt x="68" y="50"/>
                    </a:lnTo>
                    <a:lnTo>
                      <a:pt x="75" y="37"/>
                    </a:lnTo>
                    <a:lnTo>
                      <a:pt x="83" y="17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04">
                <a:extLst>
                  <a:ext uri="{FF2B5EF4-FFF2-40B4-BE49-F238E27FC236}">
                    <a16:creationId xmlns:a16="http://schemas.microsoft.com/office/drawing/2014/main" id="{0C28B4FF-C5E4-46F2-A42B-30459A34C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191" y="1658471"/>
                <a:ext cx="36821" cy="5227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3"/>
                  </a:cxn>
                  <a:cxn ang="0">
                    <a:pos x="33" y="18"/>
                  </a:cxn>
                  <a:cxn ang="0">
                    <a:pos x="30" y="30"/>
                  </a:cxn>
                  <a:cxn ang="0">
                    <a:pos x="28" y="40"/>
                  </a:cxn>
                  <a:cxn ang="0">
                    <a:pos x="23" y="50"/>
                  </a:cxn>
                  <a:cxn ang="0">
                    <a:pos x="18" y="68"/>
                  </a:cxn>
                  <a:cxn ang="0">
                    <a:pos x="13" y="80"/>
                  </a:cxn>
                  <a:cxn ang="0">
                    <a:pos x="5" y="93"/>
                  </a:cxn>
                  <a:cxn ang="0">
                    <a:pos x="0" y="108"/>
                  </a:cxn>
                  <a:cxn ang="0">
                    <a:pos x="33" y="113"/>
                  </a:cxn>
                  <a:cxn ang="0">
                    <a:pos x="40" y="95"/>
                  </a:cxn>
                  <a:cxn ang="0">
                    <a:pos x="48" y="78"/>
                  </a:cxn>
                  <a:cxn ang="0">
                    <a:pos x="53" y="63"/>
                  </a:cxn>
                  <a:cxn ang="0">
                    <a:pos x="58" y="50"/>
                  </a:cxn>
                  <a:cxn ang="0">
                    <a:pos x="63" y="38"/>
                  </a:cxn>
                  <a:cxn ang="0">
                    <a:pos x="68" y="23"/>
                  </a:cxn>
                  <a:cxn ang="0">
                    <a:pos x="70" y="10"/>
                  </a:cxn>
                  <a:cxn ang="0">
                    <a:pos x="73" y="3"/>
                  </a:cxn>
                  <a:cxn ang="0">
                    <a:pos x="73" y="5"/>
                  </a:cxn>
                  <a:cxn ang="0">
                    <a:pos x="38" y="0"/>
                  </a:cxn>
                </a:cxnLst>
                <a:rect l="0" t="0" r="r" b="b"/>
                <a:pathLst>
                  <a:path w="73" h="113">
                    <a:moveTo>
                      <a:pt x="38" y="0"/>
                    </a:moveTo>
                    <a:lnTo>
                      <a:pt x="38" y="3"/>
                    </a:lnTo>
                    <a:lnTo>
                      <a:pt x="33" y="18"/>
                    </a:lnTo>
                    <a:lnTo>
                      <a:pt x="30" y="30"/>
                    </a:lnTo>
                    <a:lnTo>
                      <a:pt x="28" y="40"/>
                    </a:lnTo>
                    <a:lnTo>
                      <a:pt x="23" y="50"/>
                    </a:lnTo>
                    <a:lnTo>
                      <a:pt x="18" y="68"/>
                    </a:lnTo>
                    <a:lnTo>
                      <a:pt x="13" y="80"/>
                    </a:lnTo>
                    <a:lnTo>
                      <a:pt x="5" y="93"/>
                    </a:lnTo>
                    <a:lnTo>
                      <a:pt x="0" y="108"/>
                    </a:lnTo>
                    <a:lnTo>
                      <a:pt x="33" y="113"/>
                    </a:lnTo>
                    <a:lnTo>
                      <a:pt x="40" y="95"/>
                    </a:lnTo>
                    <a:lnTo>
                      <a:pt x="48" y="78"/>
                    </a:lnTo>
                    <a:lnTo>
                      <a:pt x="53" y="63"/>
                    </a:lnTo>
                    <a:lnTo>
                      <a:pt x="58" y="50"/>
                    </a:lnTo>
                    <a:lnTo>
                      <a:pt x="63" y="38"/>
                    </a:lnTo>
                    <a:lnTo>
                      <a:pt x="68" y="23"/>
                    </a:lnTo>
                    <a:lnTo>
                      <a:pt x="70" y="10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05">
                <a:extLst>
                  <a:ext uri="{FF2B5EF4-FFF2-40B4-BE49-F238E27FC236}">
                    <a16:creationId xmlns:a16="http://schemas.microsoft.com/office/drawing/2014/main" id="{F55A9F89-2DC5-43DA-80AE-1C0D43FB9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601" y="1610950"/>
                <a:ext cx="25314" cy="49897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0"/>
                  </a:cxn>
                  <a:cxn ang="0">
                    <a:pos x="12" y="40"/>
                  </a:cxn>
                  <a:cxn ang="0">
                    <a:pos x="10" y="65"/>
                  </a:cxn>
                  <a:cxn ang="0">
                    <a:pos x="5" y="85"/>
                  </a:cxn>
                  <a:cxn ang="0">
                    <a:pos x="0" y="102"/>
                  </a:cxn>
                  <a:cxn ang="0">
                    <a:pos x="35" y="107"/>
                  </a:cxn>
                  <a:cxn ang="0">
                    <a:pos x="42" y="82"/>
                  </a:cxn>
                  <a:cxn ang="0">
                    <a:pos x="45" y="57"/>
                  </a:cxn>
                  <a:cxn ang="0">
                    <a:pos x="50" y="27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12" y="10"/>
                  </a:cxn>
                </a:cxnLst>
                <a:rect l="0" t="0" r="r" b="b"/>
                <a:pathLst>
                  <a:path w="50" h="107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40"/>
                    </a:lnTo>
                    <a:lnTo>
                      <a:pt x="10" y="65"/>
                    </a:lnTo>
                    <a:lnTo>
                      <a:pt x="5" y="85"/>
                    </a:lnTo>
                    <a:lnTo>
                      <a:pt x="0" y="102"/>
                    </a:lnTo>
                    <a:lnTo>
                      <a:pt x="35" y="107"/>
                    </a:lnTo>
                    <a:lnTo>
                      <a:pt x="42" y="82"/>
                    </a:lnTo>
                    <a:lnTo>
                      <a:pt x="45" y="57"/>
                    </a:lnTo>
                    <a:lnTo>
                      <a:pt x="50" y="27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06">
                <a:extLst>
                  <a:ext uri="{FF2B5EF4-FFF2-40B4-BE49-F238E27FC236}">
                    <a16:creationId xmlns:a16="http://schemas.microsoft.com/office/drawing/2014/main" id="{668BB350-E479-4DFC-B484-D1722A02A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299" y="1530165"/>
                <a:ext cx="27616" cy="85537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0" y="20"/>
                  </a:cxn>
                  <a:cxn ang="0">
                    <a:pos x="7" y="55"/>
                  </a:cxn>
                  <a:cxn ang="0">
                    <a:pos x="12" y="92"/>
                  </a:cxn>
                  <a:cxn ang="0">
                    <a:pos x="15" y="137"/>
                  </a:cxn>
                  <a:cxn ang="0">
                    <a:pos x="17" y="182"/>
                  </a:cxn>
                  <a:cxn ang="0">
                    <a:pos x="55" y="172"/>
                  </a:cxn>
                  <a:cxn ang="0">
                    <a:pos x="52" y="125"/>
                  </a:cxn>
                  <a:cxn ang="0">
                    <a:pos x="50" y="82"/>
                  </a:cxn>
                  <a:cxn ang="0">
                    <a:pos x="45" y="42"/>
                  </a:cxn>
                  <a:cxn ang="0">
                    <a:pos x="37" y="2"/>
                  </a:cxn>
                  <a:cxn ang="0">
                    <a:pos x="35" y="0"/>
                  </a:cxn>
                  <a:cxn ang="0">
                    <a:pos x="2" y="20"/>
                  </a:cxn>
                </a:cxnLst>
                <a:rect l="0" t="0" r="r" b="b"/>
                <a:pathLst>
                  <a:path w="55" h="182">
                    <a:moveTo>
                      <a:pt x="2" y="20"/>
                    </a:moveTo>
                    <a:lnTo>
                      <a:pt x="0" y="20"/>
                    </a:lnTo>
                    <a:lnTo>
                      <a:pt x="7" y="55"/>
                    </a:lnTo>
                    <a:lnTo>
                      <a:pt x="12" y="92"/>
                    </a:lnTo>
                    <a:lnTo>
                      <a:pt x="15" y="137"/>
                    </a:lnTo>
                    <a:lnTo>
                      <a:pt x="17" y="182"/>
                    </a:lnTo>
                    <a:lnTo>
                      <a:pt x="55" y="172"/>
                    </a:lnTo>
                    <a:lnTo>
                      <a:pt x="52" y="125"/>
                    </a:lnTo>
                    <a:lnTo>
                      <a:pt x="50" y="82"/>
                    </a:lnTo>
                    <a:lnTo>
                      <a:pt x="45" y="42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07">
                <a:extLst>
                  <a:ext uri="{FF2B5EF4-FFF2-40B4-BE49-F238E27FC236}">
                    <a16:creationId xmlns:a16="http://schemas.microsoft.com/office/drawing/2014/main" id="{0DA1FB45-E212-484F-BA1F-F007D7E49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985" y="1470765"/>
                <a:ext cx="43725" cy="689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10" y="43"/>
                  </a:cxn>
                  <a:cxn ang="0">
                    <a:pos x="18" y="50"/>
                  </a:cxn>
                  <a:cxn ang="0">
                    <a:pos x="28" y="65"/>
                  </a:cxn>
                  <a:cxn ang="0">
                    <a:pos x="35" y="78"/>
                  </a:cxn>
                  <a:cxn ang="0">
                    <a:pos x="43" y="90"/>
                  </a:cxn>
                  <a:cxn ang="0">
                    <a:pos x="48" y="108"/>
                  </a:cxn>
                  <a:cxn ang="0">
                    <a:pos x="53" y="123"/>
                  </a:cxn>
                  <a:cxn ang="0">
                    <a:pos x="60" y="143"/>
                  </a:cxn>
                  <a:cxn ang="0">
                    <a:pos x="93" y="123"/>
                  </a:cxn>
                  <a:cxn ang="0">
                    <a:pos x="90" y="105"/>
                  </a:cxn>
                  <a:cxn ang="0">
                    <a:pos x="83" y="88"/>
                  </a:cxn>
                  <a:cxn ang="0">
                    <a:pos x="75" y="70"/>
                  </a:cxn>
                  <a:cxn ang="0">
                    <a:pos x="68" y="55"/>
                  </a:cxn>
                  <a:cxn ang="0">
                    <a:pos x="60" y="43"/>
                  </a:cxn>
                  <a:cxn ang="0">
                    <a:pos x="53" y="28"/>
                  </a:cxn>
                  <a:cxn ang="0">
                    <a:pos x="40" y="13"/>
                  </a:cxn>
                  <a:cxn ang="0">
                    <a:pos x="30" y="3"/>
                  </a:cxn>
                  <a:cxn ang="0">
                    <a:pos x="30" y="0"/>
                  </a:cxn>
                  <a:cxn ang="0">
                    <a:pos x="0" y="30"/>
                  </a:cxn>
                </a:cxnLst>
                <a:rect l="0" t="0" r="r" b="b"/>
                <a:pathLst>
                  <a:path w="93" h="143">
                    <a:moveTo>
                      <a:pt x="0" y="30"/>
                    </a:moveTo>
                    <a:lnTo>
                      <a:pt x="0" y="30"/>
                    </a:lnTo>
                    <a:lnTo>
                      <a:pt x="10" y="43"/>
                    </a:lnTo>
                    <a:lnTo>
                      <a:pt x="18" y="50"/>
                    </a:lnTo>
                    <a:lnTo>
                      <a:pt x="28" y="65"/>
                    </a:lnTo>
                    <a:lnTo>
                      <a:pt x="35" y="78"/>
                    </a:lnTo>
                    <a:lnTo>
                      <a:pt x="43" y="90"/>
                    </a:lnTo>
                    <a:lnTo>
                      <a:pt x="48" y="108"/>
                    </a:lnTo>
                    <a:lnTo>
                      <a:pt x="53" y="123"/>
                    </a:lnTo>
                    <a:lnTo>
                      <a:pt x="60" y="143"/>
                    </a:lnTo>
                    <a:lnTo>
                      <a:pt x="93" y="123"/>
                    </a:lnTo>
                    <a:lnTo>
                      <a:pt x="90" y="105"/>
                    </a:lnTo>
                    <a:lnTo>
                      <a:pt x="83" y="88"/>
                    </a:lnTo>
                    <a:lnTo>
                      <a:pt x="75" y="70"/>
                    </a:lnTo>
                    <a:lnTo>
                      <a:pt x="68" y="55"/>
                    </a:lnTo>
                    <a:lnTo>
                      <a:pt x="60" y="43"/>
                    </a:lnTo>
                    <a:lnTo>
                      <a:pt x="53" y="28"/>
                    </a:lnTo>
                    <a:lnTo>
                      <a:pt x="40" y="13"/>
                    </a:lnTo>
                    <a:lnTo>
                      <a:pt x="30" y="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08">
                <a:extLst>
                  <a:ext uri="{FF2B5EF4-FFF2-40B4-BE49-F238E27FC236}">
                    <a16:creationId xmlns:a16="http://schemas.microsoft.com/office/drawing/2014/main" id="{D6EC719E-6870-4B73-A4B9-E97A512C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561" y="1454132"/>
                <a:ext cx="52930" cy="33264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13" y="38"/>
                  </a:cxn>
                  <a:cxn ang="0">
                    <a:pos x="20" y="38"/>
                  </a:cxn>
                  <a:cxn ang="0">
                    <a:pos x="30" y="40"/>
                  </a:cxn>
                  <a:cxn ang="0">
                    <a:pos x="43" y="45"/>
                  </a:cxn>
                  <a:cxn ang="0">
                    <a:pos x="55" y="50"/>
                  </a:cxn>
                  <a:cxn ang="0">
                    <a:pos x="63" y="55"/>
                  </a:cxn>
                  <a:cxn ang="0">
                    <a:pos x="73" y="63"/>
                  </a:cxn>
                  <a:cxn ang="0">
                    <a:pos x="80" y="70"/>
                  </a:cxn>
                  <a:cxn ang="0">
                    <a:pos x="110" y="40"/>
                  </a:cxn>
                  <a:cxn ang="0">
                    <a:pos x="100" y="30"/>
                  </a:cxn>
                  <a:cxn ang="0">
                    <a:pos x="90" y="23"/>
                  </a:cxn>
                  <a:cxn ang="0">
                    <a:pos x="78" y="15"/>
                  </a:cxn>
                  <a:cxn ang="0">
                    <a:pos x="65" y="10"/>
                  </a:cxn>
                  <a:cxn ang="0">
                    <a:pos x="55" y="5"/>
                  </a:cxn>
                  <a:cxn ang="0">
                    <a:pos x="40" y="3"/>
                  </a:cxn>
                  <a:cxn ang="0">
                    <a:pos x="25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38"/>
                  </a:cxn>
                </a:cxnLst>
                <a:rect l="0" t="0" r="r" b="b"/>
                <a:pathLst>
                  <a:path w="110" h="70">
                    <a:moveTo>
                      <a:pt x="0" y="38"/>
                    </a:moveTo>
                    <a:lnTo>
                      <a:pt x="0" y="38"/>
                    </a:lnTo>
                    <a:lnTo>
                      <a:pt x="13" y="38"/>
                    </a:lnTo>
                    <a:lnTo>
                      <a:pt x="20" y="38"/>
                    </a:lnTo>
                    <a:lnTo>
                      <a:pt x="30" y="40"/>
                    </a:lnTo>
                    <a:lnTo>
                      <a:pt x="43" y="45"/>
                    </a:lnTo>
                    <a:lnTo>
                      <a:pt x="55" y="50"/>
                    </a:lnTo>
                    <a:lnTo>
                      <a:pt x="63" y="55"/>
                    </a:lnTo>
                    <a:lnTo>
                      <a:pt x="73" y="63"/>
                    </a:lnTo>
                    <a:lnTo>
                      <a:pt x="80" y="70"/>
                    </a:lnTo>
                    <a:lnTo>
                      <a:pt x="110" y="40"/>
                    </a:lnTo>
                    <a:lnTo>
                      <a:pt x="100" y="30"/>
                    </a:lnTo>
                    <a:lnTo>
                      <a:pt x="90" y="23"/>
                    </a:lnTo>
                    <a:lnTo>
                      <a:pt x="78" y="15"/>
                    </a:lnTo>
                    <a:lnTo>
                      <a:pt x="65" y="10"/>
                    </a:lnTo>
                    <a:lnTo>
                      <a:pt x="55" y="5"/>
                    </a:lnTo>
                    <a:lnTo>
                      <a:pt x="40" y="3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09">
                <a:extLst>
                  <a:ext uri="{FF2B5EF4-FFF2-40B4-BE49-F238E27FC236}">
                    <a16:creationId xmlns:a16="http://schemas.microsoft.com/office/drawing/2014/main" id="{8253E224-08D0-40A7-8A9E-5ED792DC9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34" y="1454132"/>
                <a:ext cx="52930" cy="30889"/>
              </a:xfrm>
              <a:custGeom>
                <a:avLst/>
                <a:gdLst/>
                <a:ahLst/>
                <a:cxnLst>
                  <a:cxn ang="0">
                    <a:pos x="25" y="68"/>
                  </a:cxn>
                  <a:cxn ang="0">
                    <a:pos x="25" y="68"/>
                  </a:cxn>
                  <a:cxn ang="0">
                    <a:pos x="35" y="55"/>
                  </a:cxn>
                  <a:cxn ang="0">
                    <a:pos x="42" y="50"/>
                  </a:cxn>
                  <a:cxn ang="0">
                    <a:pos x="47" y="48"/>
                  </a:cxn>
                  <a:cxn ang="0">
                    <a:pos x="60" y="43"/>
                  </a:cxn>
                  <a:cxn ang="0">
                    <a:pos x="62" y="40"/>
                  </a:cxn>
                  <a:cxn ang="0">
                    <a:pos x="77" y="38"/>
                  </a:cxn>
                  <a:cxn ang="0">
                    <a:pos x="87" y="38"/>
                  </a:cxn>
                  <a:cxn ang="0">
                    <a:pos x="97" y="38"/>
                  </a:cxn>
                  <a:cxn ang="0">
                    <a:pos x="110" y="0"/>
                  </a:cxn>
                  <a:cxn ang="0">
                    <a:pos x="92" y="0"/>
                  </a:cxn>
                  <a:cxn ang="0">
                    <a:pos x="77" y="3"/>
                  </a:cxn>
                  <a:cxn ang="0">
                    <a:pos x="62" y="5"/>
                  </a:cxn>
                  <a:cxn ang="0">
                    <a:pos x="45" y="13"/>
                  </a:cxn>
                  <a:cxn ang="0">
                    <a:pos x="32" y="18"/>
                  </a:cxn>
                  <a:cxn ang="0">
                    <a:pos x="20" y="28"/>
                  </a:cxn>
                  <a:cxn ang="0">
                    <a:pos x="7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5" y="68"/>
                  </a:cxn>
                </a:cxnLst>
                <a:rect l="0" t="0" r="r" b="b"/>
                <a:pathLst>
                  <a:path w="110" h="68">
                    <a:moveTo>
                      <a:pt x="25" y="68"/>
                    </a:moveTo>
                    <a:lnTo>
                      <a:pt x="25" y="68"/>
                    </a:lnTo>
                    <a:lnTo>
                      <a:pt x="35" y="55"/>
                    </a:lnTo>
                    <a:lnTo>
                      <a:pt x="42" y="50"/>
                    </a:lnTo>
                    <a:lnTo>
                      <a:pt x="47" y="48"/>
                    </a:lnTo>
                    <a:lnTo>
                      <a:pt x="60" y="43"/>
                    </a:lnTo>
                    <a:lnTo>
                      <a:pt x="62" y="40"/>
                    </a:lnTo>
                    <a:lnTo>
                      <a:pt x="77" y="38"/>
                    </a:lnTo>
                    <a:lnTo>
                      <a:pt x="87" y="38"/>
                    </a:lnTo>
                    <a:lnTo>
                      <a:pt x="97" y="38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7" y="3"/>
                    </a:lnTo>
                    <a:lnTo>
                      <a:pt x="62" y="5"/>
                    </a:lnTo>
                    <a:lnTo>
                      <a:pt x="45" y="13"/>
                    </a:lnTo>
                    <a:lnTo>
                      <a:pt x="32" y="18"/>
                    </a:lnTo>
                    <a:lnTo>
                      <a:pt x="20" y="28"/>
                    </a:lnTo>
                    <a:lnTo>
                      <a:pt x="7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10">
                <a:extLst>
                  <a:ext uri="{FF2B5EF4-FFF2-40B4-BE49-F238E27FC236}">
                    <a16:creationId xmlns:a16="http://schemas.microsoft.com/office/drawing/2014/main" id="{3B7F34F8-D161-4051-BE23-CAA5C7C4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23" y="1475517"/>
                <a:ext cx="29917" cy="57025"/>
              </a:xfrm>
              <a:custGeom>
                <a:avLst/>
                <a:gdLst/>
                <a:ahLst/>
                <a:cxnLst>
                  <a:cxn ang="0">
                    <a:pos x="37" y="112"/>
                  </a:cxn>
                  <a:cxn ang="0">
                    <a:pos x="37" y="112"/>
                  </a:cxn>
                  <a:cxn ang="0">
                    <a:pos x="37" y="95"/>
                  </a:cxn>
                  <a:cxn ang="0">
                    <a:pos x="37" y="80"/>
                  </a:cxn>
                  <a:cxn ang="0">
                    <a:pos x="40" y="67"/>
                  </a:cxn>
                  <a:cxn ang="0">
                    <a:pos x="45" y="57"/>
                  </a:cxn>
                  <a:cxn ang="0">
                    <a:pos x="47" y="45"/>
                  </a:cxn>
                  <a:cxn ang="0">
                    <a:pos x="55" y="32"/>
                  </a:cxn>
                  <a:cxn ang="0">
                    <a:pos x="60" y="22"/>
                  </a:cxn>
                  <a:cxn ang="0">
                    <a:pos x="65" y="20"/>
                  </a:cxn>
                  <a:cxn ang="0">
                    <a:pos x="40" y="0"/>
                  </a:cxn>
                  <a:cxn ang="0">
                    <a:pos x="27" y="17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7" y="60"/>
                  </a:cxn>
                  <a:cxn ang="0">
                    <a:pos x="5" y="75"/>
                  </a:cxn>
                  <a:cxn ang="0">
                    <a:pos x="2" y="92"/>
                  </a:cxn>
                  <a:cxn ang="0">
                    <a:pos x="0" y="105"/>
                  </a:cxn>
                  <a:cxn ang="0">
                    <a:pos x="0" y="122"/>
                  </a:cxn>
                  <a:cxn ang="0">
                    <a:pos x="0" y="122"/>
                  </a:cxn>
                  <a:cxn ang="0">
                    <a:pos x="37" y="112"/>
                  </a:cxn>
                </a:cxnLst>
                <a:rect l="0" t="0" r="r" b="b"/>
                <a:pathLst>
                  <a:path w="65" h="122">
                    <a:moveTo>
                      <a:pt x="37" y="112"/>
                    </a:moveTo>
                    <a:lnTo>
                      <a:pt x="37" y="112"/>
                    </a:lnTo>
                    <a:lnTo>
                      <a:pt x="37" y="95"/>
                    </a:lnTo>
                    <a:lnTo>
                      <a:pt x="37" y="80"/>
                    </a:lnTo>
                    <a:lnTo>
                      <a:pt x="40" y="67"/>
                    </a:lnTo>
                    <a:lnTo>
                      <a:pt x="45" y="57"/>
                    </a:lnTo>
                    <a:lnTo>
                      <a:pt x="47" y="45"/>
                    </a:lnTo>
                    <a:lnTo>
                      <a:pt x="55" y="32"/>
                    </a:lnTo>
                    <a:lnTo>
                      <a:pt x="60" y="22"/>
                    </a:lnTo>
                    <a:lnTo>
                      <a:pt x="65" y="20"/>
                    </a:lnTo>
                    <a:lnTo>
                      <a:pt x="40" y="0"/>
                    </a:lnTo>
                    <a:lnTo>
                      <a:pt x="27" y="17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7" y="60"/>
                    </a:lnTo>
                    <a:lnTo>
                      <a:pt x="5" y="75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37" y="11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11">
                <a:extLst>
                  <a:ext uri="{FF2B5EF4-FFF2-40B4-BE49-F238E27FC236}">
                    <a16:creationId xmlns:a16="http://schemas.microsoft.com/office/drawing/2014/main" id="{91E22E33-E2A0-4C13-BC73-ED9AD8E07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23" y="1527790"/>
                <a:ext cx="25314" cy="73656"/>
              </a:xfrm>
              <a:custGeom>
                <a:avLst/>
                <a:gdLst/>
                <a:ahLst/>
                <a:cxnLst>
                  <a:cxn ang="0">
                    <a:pos x="45" y="150"/>
                  </a:cxn>
                  <a:cxn ang="0">
                    <a:pos x="57" y="125"/>
                  </a:cxn>
                  <a:cxn ang="0">
                    <a:pos x="47" y="85"/>
                  </a:cxn>
                  <a:cxn ang="0">
                    <a:pos x="42" y="50"/>
                  </a:cxn>
                  <a:cxn ang="0">
                    <a:pos x="37" y="23"/>
                  </a:cxn>
                  <a:cxn ang="0">
                    <a:pos x="37" y="0"/>
                  </a:cxn>
                  <a:cxn ang="0">
                    <a:pos x="0" y="10"/>
                  </a:cxn>
                  <a:cxn ang="0">
                    <a:pos x="2" y="35"/>
                  </a:cxn>
                  <a:cxn ang="0">
                    <a:pos x="7" y="63"/>
                  </a:cxn>
                  <a:cxn ang="0">
                    <a:pos x="12" y="100"/>
                  </a:cxn>
                  <a:cxn ang="0">
                    <a:pos x="22" y="140"/>
                  </a:cxn>
                  <a:cxn ang="0">
                    <a:pos x="35" y="118"/>
                  </a:cxn>
                  <a:cxn ang="0">
                    <a:pos x="22" y="143"/>
                  </a:cxn>
                  <a:cxn ang="0">
                    <a:pos x="27" y="148"/>
                  </a:cxn>
                  <a:cxn ang="0">
                    <a:pos x="30" y="153"/>
                  </a:cxn>
                  <a:cxn ang="0">
                    <a:pos x="40" y="153"/>
                  </a:cxn>
                  <a:cxn ang="0">
                    <a:pos x="45" y="150"/>
                  </a:cxn>
                  <a:cxn ang="0">
                    <a:pos x="52" y="148"/>
                  </a:cxn>
                  <a:cxn ang="0">
                    <a:pos x="55" y="140"/>
                  </a:cxn>
                  <a:cxn ang="0">
                    <a:pos x="57" y="133"/>
                  </a:cxn>
                  <a:cxn ang="0">
                    <a:pos x="57" y="125"/>
                  </a:cxn>
                  <a:cxn ang="0">
                    <a:pos x="45" y="150"/>
                  </a:cxn>
                </a:cxnLst>
                <a:rect l="0" t="0" r="r" b="b"/>
                <a:pathLst>
                  <a:path w="57" h="153">
                    <a:moveTo>
                      <a:pt x="45" y="150"/>
                    </a:moveTo>
                    <a:lnTo>
                      <a:pt x="57" y="125"/>
                    </a:lnTo>
                    <a:lnTo>
                      <a:pt x="47" y="85"/>
                    </a:lnTo>
                    <a:lnTo>
                      <a:pt x="42" y="50"/>
                    </a:lnTo>
                    <a:lnTo>
                      <a:pt x="37" y="23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2" y="35"/>
                    </a:lnTo>
                    <a:lnTo>
                      <a:pt x="7" y="63"/>
                    </a:lnTo>
                    <a:lnTo>
                      <a:pt x="12" y="100"/>
                    </a:lnTo>
                    <a:lnTo>
                      <a:pt x="22" y="140"/>
                    </a:lnTo>
                    <a:lnTo>
                      <a:pt x="35" y="118"/>
                    </a:lnTo>
                    <a:lnTo>
                      <a:pt x="22" y="143"/>
                    </a:lnTo>
                    <a:lnTo>
                      <a:pt x="27" y="148"/>
                    </a:lnTo>
                    <a:lnTo>
                      <a:pt x="30" y="153"/>
                    </a:lnTo>
                    <a:lnTo>
                      <a:pt x="40" y="153"/>
                    </a:lnTo>
                    <a:lnTo>
                      <a:pt x="45" y="150"/>
                    </a:lnTo>
                    <a:lnTo>
                      <a:pt x="52" y="148"/>
                    </a:lnTo>
                    <a:lnTo>
                      <a:pt x="55" y="140"/>
                    </a:lnTo>
                    <a:lnTo>
                      <a:pt x="57" y="133"/>
                    </a:lnTo>
                    <a:lnTo>
                      <a:pt x="57" y="125"/>
                    </a:lnTo>
                    <a:lnTo>
                      <a:pt x="45" y="15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12">
                <a:extLst>
                  <a:ext uri="{FF2B5EF4-FFF2-40B4-BE49-F238E27FC236}">
                    <a16:creationId xmlns:a16="http://schemas.microsoft.com/office/drawing/2014/main" id="{5F69E54A-B0D7-425F-82FC-2A2CAF9B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507" y="1582438"/>
                <a:ext cx="48327" cy="3564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2" y="69"/>
                  </a:cxn>
                  <a:cxn ang="0">
                    <a:pos x="100" y="32"/>
                  </a:cxn>
                  <a:cxn ang="0">
                    <a:pos x="90" y="0"/>
                  </a:cxn>
                  <a:cxn ang="0">
                    <a:pos x="12" y="37"/>
                  </a:cxn>
                  <a:cxn ang="0">
                    <a:pos x="35" y="47"/>
                  </a:cxn>
                  <a:cxn ang="0">
                    <a:pos x="12" y="37"/>
                  </a:cxn>
                  <a:cxn ang="0">
                    <a:pos x="5" y="42"/>
                  </a:cxn>
                  <a:cxn ang="0">
                    <a:pos x="2" y="49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2" y="67"/>
                  </a:cxn>
                  <a:cxn ang="0">
                    <a:pos x="7" y="72"/>
                  </a:cxn>
                  <a:cxn ang="0">
                    <a:pos x="15" y="72"/>
                  </a:cxn>
                  <a:cxn ang="0">
                    <a:pos x="22" y="69"/>
                  </a:cxn>
                  <a:cxn ang="0">
                    <a:pos x="0" y="62"/>
                  </a:cxn>
                </a:cxnLst>
                <a:rect l="0" t="0" r="r" b="b"/>
                <a:pathLst>
                  <a:path w="100" h="72">
                    <a:moveTo>
                      <a:pt x="0" y="62"/>
                    </a:moveTo>
                    <a:lnTo>
                      <a:pt x="22" y="69"/>
                    </a:lnTo>
                    <a:lnTo>
                      <a:pt x="100" y="32"/>
                    </a:lnTo>
                    <a:lnTo>
                      <a:pt x="90" y="0"/>
                    </a:lnTo>
                    <a:lnTo>
                      <a:pt x="12" y="37"/>
                    </a:lnTo>
                    <a:lnTo>
                      <a:pt x="35" y="47"/>
                    </a:lnTo>
                    <a:lnTo>
                      <a:pt x="12" y="37"/>
                    </a:lnTo>
                    <a:lnTo>
                      <a:pt x="5" y="42"/>
                    </a:lnTo>
                    <a:lnTo>
                      <a:pt x="2" y="49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67"/>
                    </a:lnTo>
                    <a:lnTo>
                      <a:pt x="7" y="72"/>
                    </a:lnTo>
                    <a:lnTo>
                      <a:pt x="15" y="72"/>
                    </a:lnTo>
                    <a:lnTo>
                      <a:pt x="22" y="6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13">
                <a:extLst>
                  <a:ext uri="{FF2B5EF4-FFF2-40B4-BE49-F238E27FC236}">
                    <a16:creationId xmlns:a16="http://schemas.microsoft.com/office/drawing/2014/main" id="{28B1C255-0A43-49BF-8BB1-E0CAFA2B2F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0227" y="1413740"/>
                <a:ext cx="1012591" cy="446694"/>
              </a:xfrm>
              <a:custGeom>
                <a:avLst/>
                <a:gdLst/>
                <a:ahLst/>
                <a:cxnLst>
                  <a:cxn ang="0">
                    <a:pos x="525" y="398"/>
                  </a:cxn>
                  <a:cxn ang="0">
                    <a:pos x="502" y="435"/>
                  </a:cxn>
                  <a:cxn ang="0">
                    <a:pos x="440" y="675"/>
                  </a:cxn>
                  <a:cxn ang="0">
                    <a:pos x="377" y="807"/>
                  </a:cxn>
                  <a:cxn ang="0">
                    <a:pos x="277" y="897"/>
                  </a:cxn>
                  <a:cxn ang="0">
                    <a:pos x="160" y="942"/>
                  </a:cxn>
                  <a:cxn ang="0">
                    <a:pos x="103" y="865"/>
                  </a:cxn>
                  <a:cxn ang="0">
                    <a:pos x="270" y="867"/>
                  </a:cxn>
                  <a:cxn ang="0">
                    <a:pos x="335" y="770"/>
                  </a:cxn>
                  <a:cxn ang="0">
                    <a:pos x="267" y="692"/>
                  </a:cxn>
                  <a:cxn ang="0">
                    <a:pos x="90" y="697"/>
                  </a:cxn>
                  <a:cxn ang="0">
                    <a:pos x="0" y="507"/>
                  </a:cxn>
                  <a:cxn ang="0">
                    <a:pos x="120" y="205"/>
                  </a:cxn>
                  <a:cxn ang="0">
                    <a:pos x="247" y="98"/>
                  </a:cxn>
                  <a:cxn ang="0">
                    <a:pos x="370" y="48"/>
                  </a:cxn>
                  <a:cxn ang="0">
                    <a:pos x="522" y="50"/>
                  </a:cxn>
                  <a:cxn ang="0">
                    <a:pos x="515" y="208"/>
                  </a:cxn>
                  <a:cxn ang="0">
                    <a:pos x="417" y="88"/>
                  </a:cxn>
                  <a:cxn ang="0">
                    <a:pos x="225" y="160"/>
                  </a:cxn>
                  <a:cxn ang="0">
                    <a:pos x="110" y="365"/>
                  </a:cxn>
                  <a:cxn ang="0">
                    <a:pos x="132" y="637"/>
                  </a:cxn>
                  <a:cxn ang="0">
                    <a:pos x="290" y="655"/>
                  </a:cxn>
                  <a:cxn ang="0">
                    <a:pos x="262" y="427"/>
                  </a:cxn>
                  <a:cxn ang="0">
                    <a:pos x="345" y="393"/>
                  </a:cxn>
                  <a:cxn ang="0">
                    <a:pos x="792" y="160"/>
                  </a:cxn>
                  <a:cxn ang="0">
                    <a:pos x="885" y="73"/>
                  </a:cxn>
                  <a:cxn ang="0">
                    <a:pos x="937" y="45"/>
                  </a:cxn>
                  <a:cxn ang="0">
                    <a:pos x="1022" y="43"/>
                  </a:cxn>
                  <a:cxn ang="0">
                    <a:pos x="1140" y="55"/>
                  </a:cxn>
                  <a:cxn ang="0">
                    <a:pos x="1195" y="23"/>
                  </a:cxn>
                  <a:cxn ang="0">
                    <a:pos x="1175" y="407"/>
                  </a:cxn>
                  <a:cxn ang="0">
                    <a:pos x="1167" y="637"/>
                  </a:cxn>
                  <a:cxn ang="0">
                    <a:pos x="1250" y="645"/>
                  </a:cxn>
                  <a:cxn ang="0">
                    <a:pos x="1145" y="697"/>
                  </a:cxn>
                  <a:cxn ang="0">
                    <a:pos x="1065" y="695"/>
                  </a:cxn>
                  <a:cxn ang="0">
                    <a:pos x="770" y="635"/>
                  </a:cxn>
                  <a:cxn ang="0">
                    <a:pos x="637" y="707"/>
                  </a:cxn>
                  <a:cxn ang="0">
                    <a:pos x="602" y="627"/>
                  </a:cxn>
                  <a:cxn ang="0">
                    <a:pos x="647" y="627"/>
                  </a:cxn>
                  <a:cxn ang="0">
                    <a:pos x="752" y="595"/>
                  </a:cxn>
                  <a:cxn ang="0">
                    <a:pos x="1092" y="133"/>
                  </a:cxn>
                  <a:cxn ang="0">
                    <a:pos x="972" y="108"/>
                  </a:cxn>
                  <a:cxn ang="0">
                    <a:pos x="835" y="148"/>
                  </a:cxn>
                  <a:cxn ang="0">
                    <a:pos x="832" y="313"/>
                  </a:cxn>
                  <a:cxn ang="0">
                    <a:pos x="1347" y="315"/>
                  </a:cxn>
                  <a:cxn ang="0">
                    <a:pos x="1387" y="175"/>
                  </a:cxn>
                  <a:cxn ang="0">
                    <a:pos x="1494" y="75"/>
                  </a:cxn>
                  <a:cxn ang="0">
                    <a:pos x="1627" y="40"/>
                  </a:cxn>
                  <a:cxn ang="0">
                    <a:pos x="1779" y="300"/>
                  </a:cxn>
                  <a:cxn ang="0">
                    <a:pos x="1862" y="213"/>
                  </a:cxn>
                  <a:cxn ang="0">
                    <a:pos x="1972" y="43"/>
                  </a:cxn>
                  <a:cxn ang="0">
                    <a:pos x="2079" y="0"/>
                  </a:cxn>
                  <a:cxn ang="0">
                    <a:pos x="2007" y="95"/>
                  </a:cxn>
                  <a:cxn ang="0">
                    <a:pos x="1944" y="133"/>
                  </a:cxn>
                  <a:cxn ang="0">
                    <a:pos x="1684" y="660"/>
                  </a:cxn>
                  <a:cxn ang="0">
                    <a:pos x="1552" y="832"/>
                  </a:cxn>
                  <a:cxn ang="0">
                    <a:pos x="1382" y="867"/>
                  </a:cxn>
                  <a:cxn ang="0">
                    <a:pos x="1499" y="787"/>
                  </a:cxn>
                  <a:cxn ang="0">
                    <a:pos x="1624" y="697"/>
                  </a:cxn>
                  <a:cxn ang="0">
                    <a:pos x="1702" y="525"/>
                  </a:cxn>
                  <a:cxn ang="0">
                    <a:pos x="1662" y="178"/>
                  </a:cxn>
                  <a:cxn ang="0">
                    <a:pos x="1519" y="105"/>
                  </a:cxn>
                  <a:cxn ang="0">
                    <a:pos x="1419" y="233"/>
                  </a:cxn>
                </a:cxnLst>
                <a:rect l="0" t="0" r="r" b="b"/>
                <a:pathLst>
                  <a:path w="2097" h="947">
                    <a:moveTo>
                      <a:pt x="360" y="393"/>
                    </a:moveTo>
                    <a:lnTo>
                      <a:pt x="407" y="393"/>
                    </a:lnTo>
                    <a:lnTo>
                      <a:pt x="420" y="393"/>
                    </a:lnTo>
                    <a:lnTo>
                      <a:pt x="430" y="393"/>
                    </a:lnTo>
                    <a:lnTo>
                      <a:pt x="440" y="393"/>
                    </a:lnTo>
                    <a:lnTo>
                      <a:pt x="452" y="393"/>
                    </a:lnTo>
                    <a:lnTo>
                      <a:pt x="462" y="393"/>
                    </a:lnTo>
                    <a:lnTo>
                      <a:pt x="475" y="393"/>
                    </a:lnTo>
                    <a:lnTo>
                      <a:pt x="485" y="395"/>
                    </a:lnTo>
                    <a:lnTo>
                      <a:pt x="495" y="395"/>
                    </a:lnTo>
                    <a:lnTo>
                      <a:pt x="505" y="395"/>
                    </a:lnTo>
                    <a:lnTo>
                      <a:pt x="515" y="395"/>
                    </a:lnTo>
                    <a:lnTo>
                      <a:pt x="525" y="398"/>
                    </a:lnTo>
                    <a:lnTo>
                      <a:pt x="535" y="398"/>
                    </a:lnTo>
                    <a:lnTo>
                      <a:pt x="545" y="398"/>
                    </a:lnTo>
                    <a:lnTo>
                      <a:pt x="555" y="398"/>
                    </a:lnTo>
                    <a:lnTo>
                      <a:pt x="562" y="400"/>
                    </a:lnTo>
                    <a:lnTo>
                      <a:pt x="572" y="400"/>
                    </a:lnTo>
                    <a:lnTo>
                      <a:pt x="562" y="407"/>
                    </a:lnTo>
                    <a:lnTo>
                      <a:pt x="555" y="415"/>
                    </a:lnTo>
                    <a:lnTo>
                      <a:pt x="545" y="420"/>
                    </a:lnTo>
                    <a:lnTo>
                      <a:pt x="537" y="425"/>
                    </a:lnTo>
                    <a:lnTo>
                      <a:pt x="527" y="430"/>
                    </a:lnTo>
                    <a:lnTo>
                      <a:pt x="520" y="432"/>
                    </a:lnTo>
                    <a:lnTo>
                      <a:pt x="510" y="432"/>
                    </a:lnTo>
                    <a:lnTo>
                      <a:pt x="502" y="435"/>
                    </a:lnTo>
                    <a:lnTo>
                      <a:pt x="497" y="460"/>
                    </a:lnTo>
                    <a:lnTo>
                      <a:pt x="492" y="485"/>
                    </a:lnTo>
                    <a:lnTo>
                      <a:pt x="485" y="507"/>
                    </a:lnTo>
                    <a:lnTo>
                      <a:pt x="477" y="527"/>
                    </a:lnTo>
                    <a:lnTo>
                      <a:pt x="472" y="550"/>
                    </a:lnTo>
                    <a:lnTo>
                      <a:pt x="467" y="567"/>
                    </a:lnTo>
                    <a:lnTo>
                      <a:pt x="462" y="585"/>
                    </a:lnTo>
                    <a:lnTo>
                      <a:pt x="460" y="602"/>
                    </a:lnTo>
                    <a:lnTo>
                      <a:pt x="455" y="617"/>
                    </a:lnTo>
                    <a:lnTo>
                      <a:pt x="452" y="632"/>
                    </a:lnTo>
                    <a:lnTo>
                      <a:pt x="447" y="647"/>
                    </a:lnTo>
                    <a:lnTo>
                      <a:pt x="445" y="662"/>
                    </a:lnTo>
                    <a:lnTo>
                      <a:pt x="440" y="675"/>
                    </a:lnTo>
                    <a:lnTo>
                      <a:pt x="437" y="687"/>
                    </a:lnTo>
                    <a:lnTo>
                      <a:pt x="432" y="697"/>
                    </a:lnTo>
                    <a:lnTo>
                      <a:pt x="430" y="710"/>
                    </a:lnTo>
                    <a:lnTo>
                      <a:pt x="425" y="720"/>
                    </a:lnTo>
                    <a:lnTo>
                      <a:pt x="420" y="730"/>
                    </a:lnTo>
                    <a:lnTo>
                      <a:pt x="415" y="742"/>
                    </a:lnTo>
                    <a:lnTo>
                      <a:pt x="410" y="752"/>
                    </a:lnTo>
                    <a:lnTo>
                      <a:pt x="405" y="762"/>
                    </a:lnTo>
                    <a:lnTo>
                      <a:pt x="400" y="772"/>
                    </a:lnTo>
                    <a:lnTo>
                      <a:pt x="395" y="782"/>
                    </a:lnTo>
                    <a:lnTo>
                      <a:pt x="390" y="790"/>
                    </a:lnTo>
                    <a:lnTo>
                      <a:pt x="385" y="800"/>
                    </a:lnTo>
                    <a:lnTo>
                      <a:pt x="377" y="807"/>
                    </a:lnTo>
                    <a:lnTo>
                      <a:pt x="370" y="817"/>
                    </a:lnTo>
                    <a:lnTo>
                      <a:pt x="362" y="825"/>
                    </a:lnTo>
                    <a:lnTo>
                      <a:pt x="357" y="832"/>
                    </a:lnTo>
                    <a:lnTo>
                      <a:pt x="350" y="842"/>
                    </a:lnTo>
                    <a:lnTo>
                      <a:pt x="342" y="850"/>
                    </a:lnTo>
                    <a:lnTo>
                      <a:pt x="335" y="855"/>
                    </a:lnTo>
                    <a:lnTo>
                      <a:pt x="327" y="865"/>
                    </a:lnTo>
                    <a:lnTo>
                      <a:pt x="320" y="870"/>
                    </a:lnTo>
                    <a:lnTo>
                      <a:pt x="310" y="877"/>
                    </a:lnTo>
                    <a:lnTo>
                      <a:pt x="302" y="882"/>
                    </a:lnTo>
                    <a:lnTo>
                      <a:pt x="295" y="887"/>
                    </a:lnTo>
                    <a:lnTo>
                      <a:pt x="285" y="895"/>
                    </a:lnTo>
                    <a:lnTo>
                      <a:pt x="277" y="897"/>
                    </a:lnTo>
                    <a:lnTo>
                      <a:pt x="270" y="902"/>
                    </a:lnTo>
                    <a:lnTo>
                      <a:pt x="262" y="907"/>
                    </a:lnTo>
                    <a:lnTo>
                      <a:pt x="255" y="912"/>
                    </a:lnTo>
                    <a:lnTo>
                      <a:pt x="245" y="915"/>
                    </a:lnTo>
                    <a:lnTo>
                      <a:pt x="237" y="920"/>
                    </a:lnTo>
                    <a:lnTo>
                      <a:pt x="230" y="922"/>
                    </a:lnTo>
                    <a:lnTo>
                      <a:pt x="220" y="927"/>
                    </a:lnTo>
                    <a:lnTo>
                      <a:pt x="212" y="930"/>
                    </a:lnTo>
                    <a:lnTo>
                      <a:pt x="202" y="932"/>
                    </a:lnTo>
                    <a:lnTo>
                      <a:pt x="190" y="937"/>
                    </a:lnTo>
                    <a:lnTo>
                      <a:pt x="182" y="940"/>
                    </a:lnTo>
                    <a:lnTo>
                      <a:pt x="170" y="942"/>
                    </a:lnTo>
                    <a:lnTo>
                      <a:pt x="160" y="942"/>
                    </a:lnTo>
                    <a:lnTo>
                      <a:pt x="150" y="945"/>
                    </a:lnTo>
                    <a:lnTo>
                      <a:pt x="137" y="945"/>
                    </a:lnTo>
                    <a:lnTo>
                      <a:pt x="125" y="947"/>
                    </a:lnTo>
                    <a:lnTo>
                      <a:pt x="115" y="947"/>
                    </a:lnTo>
                    <a:lnTo>
                      <a:pt x="110" y="947"/>
                    </a:lnTo>
                    <a:lnTo>
                      <a:pt x="105" y="945"/>
                    </a:lnTo>
                    <a:lnTo>
                      <a:pt x="98" y="945"/>
                    </a:lnTo>
                    <a:lnTo>
                      <a:pt x="90" y="945"/>
                    </a:lnTo>
                    <a:lnTo>
                      <a:pt x="80" y="942"/>
                    </a:lnTo>
                    <a:lnTo>
                      <a:pt x="73" y="942"/>
                    </a:lnTo>
                    <a:lnTo>
                      <a:pt x="63" y="942"/>
                    </a:lnTo>
                    <a:lnTo>
                      <a:pt x="50" y="942"/>
                    </a:lnTo>
                    <a:lnTo>
                      <a:pt x="103" y="865"/>
                    </a:lnTo>
                    <a:lnTo>
                      <a:pt x="122" y="867"/>
                    </a:lnTo>
                    <a:lnTo>
                      <a:pt x="142" y="870"/>
                    </a:lnTo>
                    <a:lnTo>
                      <a:pt x="160" y="870"/>
                    </a:lnTo>
                    <a:lnTo>
                      <a:pt x="175" y="872"/>
                    </a:lnTo>
                    <a:lnTo>
                      <a:pt x="190" y="872"/>
                    </a:lnTo>
                    <a:lnTo>
                      <a:pt x="202" y="875"/>
                    </a:lnTo>
                    <a:lnTo>
                      <a:pt x="215" y="875"/>
                    </a:lnTo>
                    <a:lnTo>
                      <a:pt x="222" y="875"/>
                    </a:lnTo>
                    <a:lnTo>
                      <a:pt x="232" y="875"/>
                    </a:lnTo>
                    <a:lnTo>
                      <a:pt x="245" y="872"/>
                    </a:lnTo>
                    <a:lnTo>
                      <a:pt x="252" y="870"/>
                    </a:lnTo>
                    <a:lnTo>
                      <a:pt x="262" y="870"/>
                    </a:lnTo>
                    <a:lnTo>
                      <a:pt x="270" y="867"/>
                    </a:lnTo>
                    <a:lnTo>
                      <a:pt x="277" y="865"/>
                    </a:lnTo>
                    <a:lnTo>
                      <a:pt x="285" y="860"/>
                    </a:lnTo>
                    <a:lnTo>
                      <a:pt x="292" y="855"/>
                    </a:lnTo>
                    <a:lnTo>
                      <a:pt x="297" y="850"/>
                    </a:lnTo>
                    <a:lnTo>
                      <a:pt x="300" y="845"/>
                    </a:lnTo>
                    <a:lnTo>
                      <a:pt x="307" y="837"/>
                    </a:lnTo>
                    <a:lnTo>
                      <a:pt x="310" y="832"/>
                    </a:lnTo>
                    <a:lnTo>
                      <a:pt x="315" y="825"/>
                    </a:lnTo>
                    <a:lnTo>
                      <a:pt x="320" y="817"/>
                    </a:lnTo>
                    <a:lnTo>
                      <a:pt x="322" y="807"/>
                    </a:lnTo>
                    <a:lnTo>
                      <a:pt x="327" y="797"/>
                    </a:lnTo>
                    <a:lnTo>
                      <a:pt x="330" y="782"/>
                    </a:lnTo>
                    <a:lnTo>
                      <a:pt x="335" y="770"/>
                    </a:lnTo>
                    <a:lnTo>
                      <a:pt x="337" y="755"/>
                    </a:lnTo>
                    <a:lnTo>
                      <a:pt x="342" y="737"/>
                    </a:lnTo>
                    <a:lnTo>
                      <a:pt x="347" y="720"/>
                    </a:lnTo>
                    <a:lnTo>
                      <a:pt x="352" y="697"/>
                    </a:lnTo>
                    <a:lnTo>
                      <a:pt x="357" y="675"/>
                    </a:lnTo>
                    <a:lnTo>
                      <a:pt x="365" y="650"/>
                    </a:lnTo>
                    <a:lnTo>
                      <a:pt x="352" y="657"/>
                    </a:lnTo>
                    <a:lnTo>
                      <a:pt x="337" y="665"/>
                    </a:lnTo>
                    <a:lnTo>
                      <a:pt x="322" y="672"/>
                    </a:lnTo>
                    <a:lnTo>
                      <a:pt x="307" y="677"/>
                    </a:lnTo>
                    <a:lnTo>
                      <a:pt x="295" y="682"/>
                    </a:lnTo>
                    <a:lnTo>
                      <a:pt x="280" y="687"/>
                    </a:lnTo>
                    <a:lnTo>
                      <a:pt x="267" y="692"/>
                    </a:lnTo>
                    <a:lnTo>
                      <a:pt x="255" y="695"/>
                    </a:lnTo>
                    <a:lnTo>
                      <a:pt x="242" y="697"/>
                    </a:lnTo>
                    <a:lnTo>
                      <a:pt x="230" y="702"/>
                    </a:lnTo>
                    <a:lnTo>
                      <a:pt x="215" y="705"/>
                    </a:lnTo>
                    <a:lnTo>
                      <a:pt x="202" y="707"/>
                    </a:lnTo>
                    <a:lnTo>
                      <a:pt x="190" y="707"/>
                    </a:lnTo>
                    <a:lnTo>
                      <a:pt x="177" y="710"/>
                    </a:lnTo>
                    <a:lnTo>
                      <a:pt x="167" y="710"/>
                    </a:lnTo>
                    <a:lnTo>
                      <a:pt x="155" y="710"/>
                    </a:lnTo>
                    <a:lnTo>
                      <a:pt x="137" y="710"/>
                    </a:lnTo>
                    <a:lnTo>
                      <a:pt x="120" y="707"/>
                    </a:lnTo>
                    <a:lnTo>
                      <a:pt x="105" y="705"/>
                    </a:lnTo>
                    <a:lnTo>
                      <a:pt x="90" y="697"/>
                    </a:lnTo>
                    <a:lnTo>
                      <a:pt x="75" y="692"/>
                    </a:lnTo>
                    <a:lnTo>
                      <a:pt x="63" y="687"/>
                    </a:lnTo>
                    <a:lnTo>
                      <a:pt x="50" y="680"/>
                    </a:lnTo>
                    <a:lnTo>
                      <a:pt x="38" y="672"/>
                    </a:lnTo>
                    <a:lnTo>
                      <a:pt x="28" y="660"/>
                    </a:lnTo>
                    <a:lnTo>
                      <a:pt x="20" y="647"/>
                    </a:lnTo>
                    <a:lnTo>
                      <a:pt x="15" y="632"/>
                    </a:lnTo>
                    <a:lnTo>
                      <a:pt x="10" y="615"/>
                    </a:lnTo>
                    <a:lnTo>
                      <a:pt x="5" y="600"/>
                    </a:lnTo>
                    <a:lnTo>
                      <a:pt x="0" y="580"/>
                    </a:lnTo>
                    <a:lnTo>
                      <a:pt x="0" y="560"/>
                    </a:lnTo>
                    <a:lnTo>
                      <a:pt x="0" y="537"/>
                    </a:lnTo>
                    <a:lnTo>
                      <a:pt x="0" y="507"/>
                    </a:lnTo>
                    <a:lnTo>
                      <a:pt x="0" y="480"/>
                    </a:lnTo>
                    <a:lnTo>
                      <a:pt x="5" y="455"/>
                    </a:lnTo>
                    <a:lnTo>
                      <a:pt x="10" y="427"/>
                    </a:lnTo>
                    <a:lnTo>
                      <a:pt x="15" y="403"/>
                    </a:lnTo>
                    <a:lnTo>
                      <a:pt x="23" y="378"/>
                    </a:lnTo>
                    <a:lnTo>
                      <a:pt x="33" y="350"/>
                    </a:lnTo>
                    <a:lnTo>
                      <a:pt x="43" y="325"/>
                    </a:lnTo>
                    <a:lnTo>
                      <a:pt x="53" y="305"/>
                    </a:lnTo>
                    <a:lnTo>
                      <a:pt x="63" y="283"/>
                    </a:lnTo>
                    <a:lnTo>
                      <a:pt x="78" y="263"/>
                    </a:lnTo>
                    <a:lnTo>
                      <a:pt x="90" y="243"/>
                    </a:lnTo>
                    <a:lnTo>
                      <a:pt x="105" y="225"/>
                    </a:lnTo>
                    <a:lnTo>
                      <a:pt x="120" y="205"/>
                    </a:lnTo>
                    <a:lnTo>
                      <a:pt x="135" y="190"/>
                    </a:lnTo>
                    <a:lnTo>
                      <a:pt x="150" y="170"/>
                    </a:lnTo>
                    <a:lnTo>
                      <a:pt x="157" y="165"/>
                    </a:lnTo>
                    <a:lnTo>
                      <a:pt x="167" y="155"/>
                    </a:lnTo>
                    <a:lnTo>
                      <a:pt x="175" y="148"/>
                    </a:lnTo>
                    <a:lnTo>
                      <a:pt x="185" y="140"/>
                    </a:lnTo>
                    <a:lnTo>
                      <a:pt x="195" y="135"/>
                    </a:lnTo>
                    <a:lnTo>
                      <a:pt x="202" y="128"/>
                    </a:lnTo>
                    <a:lnTo>
                      <a:pt x="212" y="120"/>
                    </a:lnTo>
                    <a:lnTo>
                      <a:pt x="220" y="115"/>
                    </a:lnTo>
                    <a:lnTo>
                      <a:pt x="230" y="108"/>
                    </a:lnTo>
                    <a:lnTo>
                      <a:pt x="240" y="103"/>
                    </a:lnTo>
                    <a:lnTo>
                      <a:pt x="247" y="98"/>
                    </a:lnTo>
                    <a:lnTo>
                      <a:pt x="257" y="90"/>
                    </a:lnTo>
                    <a:lnTo>
                      <a:pt x="267" y="85"/>
                    </a:lnTo>
                    <a:lnTo>
                      <a:pt x="277" y="83"/>
                    </a:lnTo>
                    <a:lnTo>
                      <a:pt x="285" y="75"/>
                    </a:lnTo>
                    <a:lnTo>
                      <a:pt x="295" y="73"/>
                    </a:lnTo>
                    <a:lnTo>
                      <a:pt x="305" y="70"/>
                    </a:lnTo>
                    <a:lnTo>
                      <a:pt x="315" y="65"/>
                    </a:lnTo>
                    <a:lnTo>
                      <a:pt x="325" y="60"/>
                    </a:lnTo>
                    <a:lnTo>
                      <a:pt x="335" y="58"/>
                    </a:lnTo>
                    <a:lnTo>
                      <a:pt x="342" y="55"/>
                    </a:lnTo>
                    <a:lnTo>
                      <a:pt x="352" y="53"/>
                    </a:lnTo>
                    <a:lnTo>
                      <a:pt x="362" y="50"/>
                    </a:lnTo>
                    <a:lnTo>
                      <a:pt x="370" y="48"/>
                    </a:lnTo>
                    <a:lnTo>
                      <a:pt x="380" y="45"/>
                    </a:lnTo>
                    <a:lnTo>
                      <a:pt x="390" y="43"/>
                    </a:lnTo>
                    <a:lnTo>
                      <a:pt x="397" y="43"/>
                    </a:lnTo>
                    <a:lnTo>
                      <a:pt x="407" y="40"/>
                    </a:lnTo>
                    <a:lnTo>
                      <a:pt x="415" y="40"/>
                    </a:lnTo>
                    <a:lnTo>
                      <a:pt x="425" y="40"/>
                    </a:lnTo>
                    <a:lnTo>
                      <a:pt x="435" y="38"/>
                    </a:lnTo>
                    <a:lnTo>
                      <a:pt x="442" y="38"/>
                    </a:lnTo>
                    <a:lnTo>
                      <a:pt x="462" y="40"/>
                    </a:lnTo>
                    <a:lnTo>
                      <a:pt x="477" y="40"/>
                    </a:lnTo>
                    <a:lnTo>
                      <a:pt x="495" y="43"/>
                    </a:lnTo>
                    <a:lnTo>
                      <a:pt x="510" y="45"/>
                    </a:lnTo>
                    <a:lnTo>
                      <a:pt x="522" y="50"/>
                    </a:lnTo>
                    <a:lnTo>
                      <a:pt x="532" y="53"/>
                    </a:lnTo>
                    <a:lnTo>
                      <a:pt x="545" y="58"/>
                    </a:lnTo>
                    <a:lnTo>
                      <a:pt x="555" y="63"/>
                    </a:lnTo>
                    <a:lnTo>
                      <a:pt x="565" y="70"/>
                    </a:lnTo>
                    <a:lnTo>
                      <a:pt x="572" y="78"/>
                    </a:lnTo>
                    <a:lnTo>
                      <a:pt x="577" y="85"/>
                    </a:lnTo>
                    <a:lnTo>
                      <a:pt x="585" y="95"/>
                    </a:lnTo>
                    <a:lnTo>
                      <a:pt x="590" y="103"/>
                    </a:lnTo>
                    <a:lnTo>
                      <a:pt x="592" y="115"/>
                    </a:lnTo>
                    <a:lnTo>
                      <a:pt x="595" y="125"/>
                    </a:lnTo>
                    <a:lnTo>
                      <a:pt x="597" y="138"/>
                    </a:lnTo>
                    <a:lnTo>
                      <a:pt x="515" y="223"/>
                    </a:lnTo>
                    <a:lnTo>
                      <a:pt x="515" y="208"/>
                    </a:lnTo>
                    <a:lnTo>
                      <a:pt x="512" y="190"/>
                    </a:lnTo>
                    <a:lnTo>
                      <a:pt x="510" y="175"/>
                    </a:lnTo>
                    <a:lnTo>
                      <a:pt x="505" y="163"/>
                    </a:lnTo>
                    <a:lnTo>
                      <a:pt x="500" y="150"/>
                    </a:lnTo>
                    <a:lnTo>
                      <a:pt x="495" y="138"/>
                    </a:lnTo>
                    <a:lnTo>
                      <a:pt x="487" y="128"/>
                    </a:lnTo>
                    <a:lnTo>
                      <a:pt x="482" y="120"/>
                    </a:lnTo>
                    <a:lnTo>
                      <a:pt x="472" y="113"/>
                    </a:lnTo>
                    <a:lnTo>
                      <a:pt x="462" y="105"/>
                    </a:lnTo>
                    <a:lnTo>
                      <a:pt x="452" y="98"/>
                    </a:lnTo>
                    <a:lnTo>
                      <a:pt x="442" y="93"/>
                    </a:lnTo>
                    <a:lnTo>
                      <a:pt x="430" y="90"/>
                    </a:lnTo>
                    <a:lnTo>
                      <a:pt x="417" y="88"/>
                    </a:lnTo>
                    <a:lnTo>
                      <a:pt x="405" y="88"/>
                    </a:lnTo>
                    <a:lnTo>
                      <a:pt x="390" y="85"/>
                    </a:lnTo>
                    <a:lnTo>
                      <a:pt x="372" y="88"/>
                    </a:lnTo>
                    <a:lnTo>
                      <a:pt x="357" y="88"/>
                    </a:lnTo>
                    <a:lnTo>
                      <a:pt x="340" y="90"/>
                    </a:lnTo>
                    <a:lnTo>
                      <a:pt x="325" y="95"/>
                    </a:lnTo>
                    <a:lnTo>
                      <a:pt x="310" y="100"/>
                    </a:lnTo>
                    <a:lnTo>
                      <a:pt x="295" y="108"/>
                    </a:lnTo>
                    <a:lnTo>
                      <a:pt x="280" y="115"/>
                    </a:lnTo>
                    <a:lnTo>
                      <a:pt x="265" y="123"/>
                    </a:lnTo>
                    <a:lnTo>
                      <a:pt x="252" y="135"/>
                    </a:lnTo>
                    <a:lnTo>
                      <a:pt x="237" y="145"/>
                    </a:lnTo>
                    <a:lnTo>
                      <a:pt x="225" y="160"/>
                    </a:lnTo>
                    <a:lnTo>
                      <a:pt x="215" y="170"/>
                    </a:lnTo>
                    <a:lnTo>
                      <a:pt x="202" y="185"/>
                    </a:lnTo>
                    <a:lnTo>
                      <a:pt x="190" y="200"/>
                    </a:lnTo>
                    <a:lnTo>
                      <a:pt x="182" y="215"/>
                    </a:lnTo>
                    <a:lnTo>
                      <a:pt x="170" y="233"/>
                    </a:lnTo>
                    <a:lnTo>
                      <a:pt x="160" y="248"/>
                    </a:lnTo>
                    <a:lnTo>
                      <a:pt x="152" y="263"/>
                    </a:lnTo>
                    <a:lnTo>
                      <a:pt x="145" y="280"/>
                    </a:lnTo>
                    <a:lnTo>
                      <a:pt x="137" y="298"/>
                    </a:lnTo>
                    <a:lnTo>
                      <a:pt x="127" y="315"/>
                    </a:lnTo>
                    <a:lnTo>
                      <a:pt x="122" y="330"/>
                    </a:lnTo>
                    <a:lnTo>
                      <a:pt x="117" y="348"/>
                    </a:lnTo>
                    <a:lnTo>
                      <a:pt x="110" y="365"/>
                    </a:lnTo>
                    <a:lnTo>
                      <a:pt x="103" y="403"/>
                    </a:lnTo>
                    <a:lnTo>
                      <a:pt x="95" y="437"/>
                    </a:lnTo>
                    <a:lnTo>
                      <a:pt x="93" y="470"/>
                    </a:lnTo>
                    <a:lnTo>
                      <a:pt x="90" y="500"/>
                    </a:lnTo>
                    <a:lnTo>
                      <a:pt x="90" y="522"/>
                    </a:lnTo>
                    <a:lnTo>
                      <a:pt x="93" y="542"/>
                    </a:lnTo>
                    <a:lnTo>
                      <a:pt x="95" y="560"/>
                    </a:lnTo>
                    <a:lnTo>
                      <a:pt x="98" y="575"/>
                    </a:lnTo>
                    <a:lnTo>
                      <a:pt x="105" y="592"/>
                    </a:lnTo>
                    <a:lnTo>
                      <a:pt x="110" y="605"/>
                    </a:lnTo>
                    <a:lnTo>
                      <a:pt x="117" y="617"/>
                    </a:lnTo>
                    <a:lnTo>
                      <a:pt x="125" y="627"/>
                    </a:lnTo>
                    <a:lnTo>
                      <a:pt x="132" y="637"/>
                    </a:lnTo>
                    <a:lnTo>
                      <a:pt x="140" y="647"/>
                    </a:lnTo>
                    <a:lnTo>
                      <a:pt x="152" y="655"/>
                    </a:lnTo>
                    <a:lnTo>
                      <a:pt x="162" y="662"/>
                    </a:lnTo>
                    <a:lnTo>
                      <a:pt x="172" y="665"/>
                    </a:lnTo>
                    <a:lnTo>
                      <a:pt x="187" y="667"/>
                    </a:lnTo>
                    <a:lnTo>
                      <a:pt x="200" y="672"/>
                    </a:lnTo>
                    <a:lnTo>
                      <a:pt x="215" y="672"/>
                    </a:lnTo>
                    <a:lnTo>
                      <a:pt x="227" y="672"/>
                    </a:lnTo>
                    <a:lnTo>
                      <a:pt x="240" y="670"/>
                    </a:lnTo>
                    <a:lnTo>
                      <a:pt x="252" y="667"/>
                    </a:lnTo>
                    <a:lnTo>
                      <a:pt x="265" y="665"/>
                    </a:lnTo>
                    <a:lnTo>
                      <a:pt x="277" y="660"/>
                    </a:lnTo>
                    <a:lnTo>
                      <a:pt x="290" y="655"/>
                    </a:lnTo>
                    <a:lnTo>
                      <a:pt x="300" y="647"/>
                    </a:lnTo>
                    <a:lnTo>
                      <a:pt x="312" y="642"/>
                    </a:lnTo>
                    <a:lnTo>
                      <a:pt x="325" y="632"/>
                    </a:lnTo>
                    <a:lnTo>
                      <a:pt x="337" y="625"/>
                    </a:lnTo>
                    <a:lnTo>
                      <a:pt x="347" y="617"/>
                    </a:lnTo>
                    <a:lnTo>
                      <a:pt x="357" y="610"/>
                    </a:lnTo>
                    <a:lnTo>
                      <a:pt x="362" y="600"/>
                    </a:lnTo>
                    <a:lnTo>
                      <a:pt x="370" y="592"/>
                    </a:lnTo>
                    <a:lnTo>
                      <a:pt x="377" y="585"/>
                    </a:lnTo>
                    <a:lnTo>
                      <a:pt x="382" y="575"/>
                    </a:lnTo>
                    <a:lnTo>
                      <a:pt x="420" y="435"/>
                    </a:lnTo>
                    <a:lnTo>
                      <a:pt x="252" y="435"/>
                    </a:lnTo>
                    <a:lnTo>
                      <a:pt x="262" y="427"/>
                    </a:lnTo>
                    <a:lnTo>
                      <a:pt x="270" y="422"/>
                    </a:lnTo>
                    <a:lnTo>
                      <a:pt x="280" y="417"/>
                    </a:lnTo>
                    <a:lnTo>
                      <a:pt x="287" y="412"/>
                    </a:lnTo>
                    <a:lnTo>
                      <a:pt x="295" y="407"/>
                    </a:lnTo>
                    <a:lnTo>
                      <a:pt x="302" y="405"/>
                    </a:lnTo>
                    <a:lnTo>
                      <a:pt x="307" y="403"/>
                    </a:lnTo>
                    <a:lnTo>
                      <a:pt x="312" y="400"/>
                    </a:lnTo>
                    <a:lnTo>
                      <a:pt x="317" y="398"/>
                    </a:lnTo>
                    <a:lnTo>
                      <a:pt x="322" y="398"/>
                    </a:lnTo>
                    <a:lnTo>
                      <a:pt x="327" y="395"/>
                    </a:lnTo>
                    <a:lnTo>
                      <a:pt x="335" y="395"/>
                    </a:lnTo>
                    <a:lnTo>
                      <a:pt x="340" y="393"/>
                    </a:lnTo>
                    <a:lnTo>
                      <a:pt x="345" y="393"/>
                    </a:lnTo>
                    <a:lnTo>
                      <a:pt x="352" y="393"/>
                    </a:lnTo>
                    <a:lnTo>
                      <a:pt x="360" y="393"/>
                    </a:lnTo>
                    <a:close/>
                    <a:moveTo>
                      <a:pt x="757" y="373"/>
                    </a:moveTo>
                    <a:lnTo>
                      <a:pt x="752" y="355"/>
                    </a:lnTo>
                    <a:lnTo>
                      <a:pt x="747" y="333"/>
                    </a:lnTo>
                    <a:lnTo>
                      <a:pt x="745" y="308"/>
                    </a:lnTo>
                    <a:lnTo>
                      <a:pt x="745" y="285"/>
                    </a:lnTo>
                    <a:lnTo>
                      <a:pt x="745" y="263"/>
                    </a:lnTo>
                    <a:lnTo>
                      <a:pt x="750" y="243"/>
                    </a:lnTo>
                    <a:lnTo>
                      <a:pt x="757" y="223"/>
                    </a:lnTo>
                    <a:lnTo>
                      <a:pt x="765" y="200"/>
                    </a:lnTo>
                    <a:lnTo>
                      <a:pt x="777" y="180"/>
                    </a:lnTo>
                    <a:lnTo>
                      <a:pt x="792" y="160"/>
                    </a:lnTo>
                    <a:lnTo>
                      <a:pt x="810" y="140"/>
                    </a:lnTo>
                    <a:lnTo>
                      <a:pt x="830" y="120"/>
                    </a:lnTo>
                    <a:lnTo>
                      <a:pt x="837" y="115"/>
                    </a:lnTo>
                    <a:lnTo>
                      <a:pt x="842" y="108"/>
                    </a:lnTo>
                    <a:lnTo>
                      <a:pt x="847" y="103"/>
                    </a:lnTo>
                    <a:lnTo>
                      <a:pt x="852" y="100"/>
                    </a:lnTo>
                    <a:lnTo>
                      <a:pt x="857" y="95"/>
                    </a:lnTo>
                    <a:lnTo>
                      <a:pt x="865" y="90"/>
                    </a:lnTo>
                    <a:lnTo>
                      <a:pt x="867" y="85"/>
                    </a:lnTo>
                    <a:lnTo>
                      <a:pt x="872" y="83"/>
                    </a:lnTo>
                    <a:lnTo>
                      <a:pt x="875" y="78"/>
                    </a:lnTo>
                    <a:lnTo>
                      <a:pt x="880" y="75"/>
                    </a:lnTo>
                    <a:lnTo>
                      <a:pt x="885" y="73"/>
                    </a:lnTo>
                    <a:lnTo>
                      <a:pt x="887" y="70"/>
                    </a:lnTo>
                    <a:lnTo>
                      <a:pt x="892" y="68"/>
                    </a:lnTo>
                    <a:lnTo>
                      <a:pt x="897" y="65"/>
                    </a:lnTo>
                    <a:lnTo>
                      <a:pt x="900" y="63"/>
                    </a:lnTo>
                    <a:lnTo>
                      <a:pt x="902" y="60"/>
                    </a:lnTo>
                    <a:lnTo>
                      <a:pt x="907" y="58"/>
                    </a:lnTo>
                    <a:lnTo>
                      <a:pt x="910" y="58"/>
                    </a:lnTo>
                    <a:lnTo>
                      <a:pt x="915" y="55"/>
                    </a:lnTo>
                    <a:lnTo>
                      <a:pt x="920" y="53"/>
                    </a:lnTo>
                    <a:lnTo>
                      <a:pt x="922" y="53"/>
                    </a:lnTo>
                    <a:lnTo>
                      <a:pt x="930" y="50"/>
                    </a:lnTo>
                    <a:lnTo>
                      <a:pt x="932" y="50"/>
                    </a:lnTo>
                    <a:lnTo>
                      <a:pt x="937" y="45"/>
                    </a:lnTo>
                    <a:lnTo>
                      <a:pt x="945" y="45"/>
                    </a:lnTo>
                    <a:lnTo>
                      <a:pt x="950" y="45"/>
                    </a:lnTo>
                    <a:lnTo>
                      <a:pt x="957" y="43"/>
                    </a:lnTo>
                    <a:lnTo>
                      <a:pt x="965" y="43"/>
                    </a:lnTo>
                    <a:lnTo>
                      <a:pt x="970" y="43"/>
                    </a:lnTo>
                    <a:lnTo>
                      <a:pt x="977" y="43"/>
                    </a:lnTo>
                    <a:lnTo>
                      <a:pt x="982" y="43"/>
                    </a:lnTo>
                    <a:lnTo>
                      <a:pt x="990" y="43"/>
                    </a:lnTo>
                    <a:lnTo>
                      <a:pt x="995" y="43"/>
                    </a:lnTo>
                    <a:lnTo>
                      <a:pt x="1002" y="43"/>
                    </a:lnTo>
                    <a:lnTo>
                      <a:pt x="1007" y="43"/>
                    </a:lnTo>
                    <a:lnTo>
                      <a:pt x="1015" y="43"/>
                    </a:lnTo>
                    <a:lnTo>
                      <a:pt x="1022" y="43"/>
                    </a:lnTo>
                    <a:lnTo>
                      <a:pt x="1030" y="45"/>
                    </a:lnTo>
                    <a:lnTo>
                      <a:pt x="1040" y="45"/>
                    </a:lnTo>
                    <a:lnTo>
                      <a:pt x="1050" y="45"/>
                    </a:lnTo>
                    <a:lnTo>
                      <a:pt x="1057" y="45"/>
                    </a:lnTo>
                    <a:lnTo>
                      <a:pt x="1067" y="48"/>
                    </a:lnTo>
                    <a:lnTo>
                      <a:pt x="1075" y="50"/>
                    </a:lnTo>
                    <a:lnTo>
                      <a:pt x="1087" y="50"/>
                    </a:lnTo>
                    <a:lnTo>
                      <a:pt x="1097" y="50"/>
                    </a:lnTo>
                    <a:lnTo>
                      <a:pt x="1107" y="53"/>
                    </a:lnTo>
                    <a:lnTo>
                      <a:pt x="1120" y="55"/>
                    </a:lnTo>
                    <a:lnTo>
                      <a:pt x="1132" y="55"/>
                    </a:lnTo>
                    <a:lnTo>
                      <a:pt x="1137" y="55"/>
                    </a:lnTo>
                    <a:lnTo>
                      <a:pt x="1140" y="55"/>
                    </a:lnTo>
                    <a:lnTo>
                      <a:pt x="1147" y="55"/>
                    </a:lnTo>
                    <a:lnTo>
                      <a:pt x="1150" y="53"/>
                    </a:lnTo>
                    <a:lnTo>
                      <a:pt x="1155" y="53"/>
                    </a:lnTo>
                    <a:lnTo>
                      <a:pt x="1160" y="50"/>
                    </a:lnTo>
                    <a:lnTo>
                      <a:pt x="1162" y="50"/>
                    </a:lnTo>
                    <a:lnTo>
                      <a:pt x="1167" y="45"/>
                    </a:lnTo>
                    <a:lnTo>
                      <a:pt x="1170" y="45"/>
                    </a:lnTo>
                    <a:lnTo>
                      <a:pt x="1175" y="43"/>
                    </a:lnTo>
                    <a:lnTo>
                      <a:pt x="1177" y="40"/>
                    </a:lnTo>
                    <a:lnTo>
                      <a:pt x="1182" y="35"/>
                    </a:lnTo>
                    <a:lnTo>
                      <a:pt x="1187" y="30"/>
                    </a:lnTo>
                    <a:lnTo>
                      <a:pt x="1192" y="25"/>
                    </a:lnTo>
                    <a:lnTo>
                      <a:pt x="1195" y="23"/>
                    </a:lnTo>
                    <a:lnTo>
                      <a:pt x="1200" y="18"/>
                    </a:lnTo>
                    <a:lnTo>
                      <a:pt x="1210" y="25"/>
                    </a:lnTo>
                    <a:lnTo>
                      <a:pt x="1202" y="78"/>
                    </a:lnTo>
                    <a:lnTo>
                      <a:pt x="1200" y="115"/>
                    </a:lnTo>
                    <a:lnTo>
                      <a:pt x="1195" y="140"/>
                    </a:lnTo>
                    <a:lnTo>
                      <a:pt x="1192" y="155"/>
                    </a:lnTo>
                    <a:lnTo>
                      <a:pt x="1192" y="185"/>
                    </a:lnTo>
                    <a:lnTo>
                      <a:pt x="1190" y="223"/>
                    </a:lnTo>
                    <a:lnTo>
                      <a:pt x="1187" y="260"/>
                    </a:lnTo>
                    <a:lnTo>
                      <a:pt x="1182" y="300"/>
                    </a:lnTo>
                    <a:lnTo>
                      <a:pt x="1180" y="340"/>
                    </a:lnTo>
                    <a:lnTo>
                      <a:pt x="1177" y="378"/>
                    </a:lnTo>
                    <a:lnTo>
                      <a:pt x="1175" y="407"/>
                    </a:lnTo>
                    <a:lnTo>
                      <a:pt x="1170" y="435"/>
                    </a:lnTo>
                    <a:lnTo>
                      <a:pt x="1167" y="460"/>
                    </a:lnTo>
                    <a:lnTo>
                      <a:pt x="1167" y="487"/>
                    </a:lnTo>
                    <a:lnTo>
                      <a:pt x="1165" y="517"/>
                    </a:lnTo>
                    <a:lnTo>
                      <a:pt x="1162" y="547"/>
                    </a:lnTo>
                    <a:lnTo>
                      <a:pt x="1160" y="572"/>
                    </a:lnTo>
                    <a:lnTo>
                      <a:pt x="1160" y="595"/>
                    </a:lnTo>
                    <a:lnTo>
                      <a:pt x="1157" y="610"/>
                    </a:lnTo>
                    <a:lnTo>
                      <a:pt x="1157" y="615"/>
                    </a:lnTo>
                    <a:lnTo>
                      <a:pt x="1157" y="620"/>
                    </a:lnTo>
                    <a:lnTo>
                      <a:pt x="1160" y="627"/>
                    </a:lnTo>
                    <a:lnTo>
                      <a:pt x="1162" y="632"/>
                    </a:lnTo>
                    <a:lnTo>
                      <a:pt x="1167" y="637"/>
                    </a:lnTo>
                    <a:lnTo>
                      <a:pt x="1167" y="640"/>
                    </a:lnTo>
                    <a:lnTo>
                      <a:pt x="1170" y="642"/>
                    </a:lnTo>
                    <a:lnTo>
                      <a:pt x="1175" y="642"/>
                    </a:lnTo>
                    <a:lnTo>
                      <a:pt x="1180" y="645"/>
                    </a:lnTo>
                    <a:lnTo>
                      <a:pt x="1185" y="645"/>
                    </a:lnTo>
                    <a:lnTo>
                      <a:pt x="1190" y="645"/>
                    </a:lnTo>
                    <a:lnTo>
                      <a:pt x="1197" y="645"/>
                    </a:lnTo>
                    <a:lnTo>
                      <a:pt x="1205" y="645"/>
                    </a:lnTo>
                    <a:lnTo>
                      <a:pt x="1210" y="645"/>
                    </a:lnTo>
                    <a:lnTo>
                      <a:pt x="1217" y="645"/>
                    </a:lnTo>
                    <a:lnTo>
                      <a:pt x="1227" y="645"/>
                    </a:lnTo>
                    <a:lnTo>
                      <a:pt x="1237" y="645"/>
                    </a:lnTo>
                    <a:lnTo>
                      <a:pt x="1250" y="645"/>
                    </a:lnTo>
                    <a:lnTo>
                      <a:pt x="1262" y="642"/>
                    </a:lnTo>
                    <a:lnTo>
                      <a:pt x="1277" y="642"/>
                    </a:lnTo>
                    <a:lnTo>
                      <a:pt x="1294" y="642"/>
                    </a:lnTo>
                    <a:lnTo>
                      <a:pt x="1274" y="672"/>
                    </a:lnTo>
                    <a:lnTo>
                      <a:pt x="1257" y="675"/>
                    </a:lnTo>
                    <a:lnTo>
                      <a:pt x="1240" y="677"/>
                    </a:lnTo>
                    <a:lnTo>
                      <a:pt x="1225" y="682"/>
                    </a:lnTo>
                    <a:lnTo>
                      <a:pt x="1210" y="685"/>
                    </a:lnTo>
                    <a:lnTo>
                      <a:pt x="1195" y="687"/>
                    </a:lnTo>
                    <a:lnTo>
                      <a:pt x="1180" y="690"/>
                    </a:lnTo>
                    <a:lnTo>
                      <a:pt x="1167" y="692"/>
                    </a:lnTo>
                    <a:lnTo>
                      <a:pt x="1155" y="695"/>
                    </a:lnTo>
                    <a:lnTo>
                      <a:pt x="1145" y="697"/>
                    </a:lnTo>
                    <a:lnTo>
                      <a:pt x="1132" y="700"/>
                    </a:lnTo>
                    <a:lnTo>
                      <a:pt x="1122" y="700"/>
                    </a:lnTo>
                    <a:lnTo>
                      <a:pt x="1112" y="702"/>
                    </a:lnTo>
                    <a:lnTo>
                      <a:pt x="1105" y="705"/>
                    </a:lnTo>
                    <a:lnTo>
                      <a:pt x="1097" y="707"/>
                    </a:lnTo>
                    <a:lnTo>
                      <a:pt x="1090" y="707"/>
                    </a:lnTo>
                    <a:lnTo>
                      <a:pt x="1085" y="710"/>
                    </a:lnTo>
                    <a:lnTo>
                      <a:pt x="1082" y="707"/>
                    </a:lnTo>
                    <a:lnTo>
                      <a:pt x="1077" y="705"/>
                    </a:lnTo>
                    <a:lnTo>
                      <a:pt x="1075" y="702"/>
                    </a:lnTo>
                    <a:lnTo>
                      <a:pt x="1072" y="700"/>
                    </a:lnTo>
                    <a:lnTo>
                      <a:pt x="1070" y="697"/>
                    </a:lnTo>
                    <a:lnTo>
                      <a:pt x="1065" y="695"/>
                    </a:lnTo>
                    <a:lnTo>
                      <a:pt x="1062" y="692"/>
                    </a:lnTo>
                    <a:lnTo>
                      <a:pt x="1057" y="692"/>
                    </a:lnTo>
                    <a:lnTo>
                      <a:pt x="1085" y="475"/>
                    </a:lnTo>
                    <a:lnTo>
                      <a:pt x="887" y="475"/>
                    </a:lnTo>
                    <a:lnTo>
                      <a:pt x="870" y="500"/>
                    </a:lnTo>
                    <a:lnTo>
                      <a:pt x="852" y="522"/>
                    </a:lnTo>
                    <a:lnTo>
                      <a:pt x="837" y="545"/>
                    </a:lnTo>
                    <a:lnTo>
                      <a:pt x="822" y="565"/>
                    </a:lnTo>
                    <a:lnTo>
                      <a:pt x="810" y="582"/>
                    </a:lnTo>
                    <a:lnTo>
                      <a:pt x="797" y="597"/>
                    </a:lnTo>
                    <a:lnTo>
                      <a:pt x="787" y="612"/>
                    </a:lnTo>
                    <a:lnTo>
                      <a:pt x="777" y="625"/>
                    </a:lnTo>
                    <a:lnTo>
                      <a:pt x="770" y="635"/>
                    </a:lnTo>
                    <a:lnTo>
                      <a:pt x="760" y="645"/>
                    </a:lnTo>
                    <a:lnTo>
                      <a:pt x="750" y="652"/>
                    </a:lnTo>
                    <a:lnTo>
                      <a:pt x="742" y="662"/>
                    </a:lnTo>
                    <a:lnTo>
                      <a:pt x="732" y="672"/>
                    </a:lnTo>
                    <a:lnTo>
                      <a:pt x="722" y="677"/>
                    </a:lnTo>
                    <a:lnTo>
                      <a:pt x="712" y="682"/>
                    </a:lnTo>
                    <a:lnTo>
                      <a:pt x="700" y="690"/>
                    </a:lnTo>
                    <a:lnTo>
                      <a:pt x="692" y="692"/>
                    </a:lnTo>
                    <a:lnTo>
                      <a:pt x="682" y="697"/>
                    </a:lnTo>
                    <a:lnTo>
                      <a:pt x="670" y="700"/>
                    </a:lnTo>
                    <a:lnTo>
                      <a:pt x="660" y="705"/>
                    </a:lnTo>
                    <a:lnTo>
                      <a:pt x="650" y="707"/>
                    </a:lnTo>
                    <a:lnTo>
                      <a:pt x="637" y="707"/>
                    </a:lnTo>
                    <a:lnTo>
                      <a:pt x="625" y="710"/>
                    </a:lnTo>
                    <a:lnTo>
                      <a:pt x="610" y="710"/>
                    </a:lnTo>
                    <a:lnTo>
                      <a:pt x="607" y="710"/>
                    </a:lnTo>
                    <a:lnTo>
                      <a:pt x="602" y="710"/>
                    </a:lnTo>
                    <a:lnTo>
                      <a:pt x="597" y="707"/>
                    </a:lnTo>
                    <a:lnTo>
                      <a:pt x="592" y="707"/>
                    </a:lnTo>
                    <a:lnTo>
                      <a:pt x="585" y="705"/>
                    </a:lnTo>
                    <a:lnTo>
                      <a:pt x="577" y="705"/>
                    </a:lnTo>
                    <a:lnTo>
                      <a:pt x="572" y="702"/>
                    </a:lnTo>
                    <a:lnTo>
                      <a:pt x="562" y="700"/>
                    </a:lnTo>
                    <a:lnTo>
                      <a:pt x="597" y="627"/>
                    </a:lnTo>
                    <a:lnTo>
                      <a:pt x="600" y="627"/>
                    </a:lnTo>
                    <a:lnTo>
                      <a:pt x="602" y="627"/>
                    </a:lnTo>
                    <a:lnTo>
                      <a:pt x="605" y="627"/>
                    </a:lnTo>
                    <a:lnTo>
                      <a:pt x="607" y="627"/>
                    </a:lnTo>
                    <a:lnTo>
                      <a:pt x="610" y="627"/>
                    </a:lnTo>
                    <a:lnTo>
                      <a:pt x="615" y="627"/>
                    </a:lnTo>
                    <a:lnTo>
                      <a:pt x="620" y="627"/>
                    </a:lnTo>
                    <a:lnTo>
                      <a:pt x="622" y="627"/>
                    </a:lnTo>
                    <a:lnTo>
                      <a:pt x="627" y="627"/>
                    </a:lnTo>
                    <a:lnTo>
                      <a:pt x="632" y="627"/>
                    </a:lnTo>
                    <a:lnTo>
                      <a:pt x="637" y="627"/>
                    </a:lnTo>
                    <a:lnTo>
                      <a:pt x="640" y="627"/>
                    </a:lnTo>
                    <a:lnTo>
                      <a:pt x="642" y="627"/>
                    </a:lnTo>
                    <a:lnTo>
                      <a:pt x="645" y="627"/>
                    </a:lnTo>
                    <a:lnTo>
                      <a:pt x="647" y="627"/>
                    </a:lnTo>
                    <a:lnTo>
                      <a:pt x="650" y="627"/>
                    </a:lnTo>
                    <a:lnTo>
                      <a:pt x="657" y="627"/>
                    </a:lnTo>
                    <a:lnTo>
                      <a:pt x="670" y="627"/>
                    </a:lnTo>
                    <a:lnTo>
                      <a:pt x="680" y="627"/>
                    </a:lnTo>
                    <a:lnTo>
                      <a:pt x="687" y="625"/>
                    </a:lnTo>
                    <a:lnTo>
                      <a:pt x="697" y="622"/>
                    </a:lnTo>
                    <a:lnTo>
                      <a:pt x="705" y="620"/>
                    </a:lnTo>
                    <a:lnTo>
                      <a:pt x="715" y="617"/>
                    </a:lnTo>
                    <a:lnTo>
                      <a:pt x="722" y="615"/>
                    </a:lnTo>
                    <a:lnTo>
                      <a:pt x="730" y="612"/>
                    </a:lnTo>
                    <a:lnTo>
                      <a:pt x="737" y="607"/>
                    </a:lnTo>
                    <a:lnTo>
                      <a:pt x="745" y="602"/>
                    </a:lnTo>
                    <a:lnTo>
                      <a:pt x="752" y="595"/>
                    </a:lnTo>
                    <a:lnTo>
                      <a:pt x="760" y="587"/>
                    </a:lnTo>
                    <a:lnTo>
                      <a:pt x="767" y="582"/>
                    </a:lnTo>
                    <a:lnTo>
                      <a:pt x="775" y="572"/>
                    </a:lnTo>
                    <a:lnTo>
                      <a:pt x="782" y="565"/>
                    </a:lnTo>
                    <a:lnTo>
                      <a:pt x="790" y="555"/>
                    </a:lnTo>
                    <a:lnTo>
                      <a:pt x="797" y="545"/>
                    </a:lnTo>
                    <a:lnTo>
                      <a:pt x="805" y="535"/>
                    </a:lnTo>
                    <a:lnTo>
                      <a:pt x="815" y="522"/>
                    </a:lnTo>
                    <a:lnTo>
                      <a:pt x="825" y="507"/>
                    </a:lnTo>
                    <a:lnTo>
                      <a:pt x="837" y="495"/>
                    </a:lnTo>
                    <a:lnTo>
                      <a:pt x="847" y="477"/>
                    </a:lnTo>
                    <a:lnTo>
                      <a:pt x="860" y="460"/>
                    </a:lnTo>
                    <a:lnTo>
                      <a:pt x="1092" y="133"/>
                    </a:lnTo>
                    <a:lnTo>
                      <a:pt x="1085" y="133"/>
                    </a:lnTo>
                    <a:lnTo>
                      <a:pt x="1075" y="130"/>
                    </a:lnTo>
                    <a:lnTo>
                      <a:pt x="1070" y="125"/>
                    </a:lnTo>
                    <a:lnTo>
                      <a:pt x="1060" y="123"/>
                    </a:lnTo>
                    <a:lnTo>
                      <a:pt x="1050" y="123"/>
                    </a:lnTo>
                    <a:lnTo>
                      <a:pt x="1042" y="120"/>
                    </a:lnTo>
                    <a:lnTo>
                      <a:pt x="1030" y="118"/>
                    </a:lnTo>
                    <a:lnTo>
                      <a:pt x="1020" y="115"/>
                    </a:lnTo>
                    <a:lnTo>
                      <a:pt x="1010" y="115"/>
                    </a:lnTo>
                    <a:lnTo>
                      <a:pt x="1000" y="113"/>
                    </a:lnTo>
                    <a:lnTo>
                      <a:pt x="992" y="113"/>
                    </a:lnTo>
                    <a:lnTo>
                      <a:pt x="982" y="110"/>
                    </a:lnTo>
                    <a:lnTo>
                      <a:pt x="972" y="108"/>
                    </a:lnTo>
                    <a:lnTo>
                      <a:pt x="965" y="108"/>
                    </a:lnTo>
                    <a:lnTo>
                      <a:pt x="955" y="108"/>
                    </a:lnTo>
                    <a:lnTo>
                      <a:pt x="947" y="108"/>
                    </a:lnTo>
                    <a:lnTo>
                      <a:pt x="930" y="108"/>
                    </a:lnTo>
                    <a:lnTo>
                      <a:pt x="917" y="108"/>
                    </a:lnTo>
                    <a:lnTo>
                      <a:pt x="902" y="113"/>
                    </a:lnTo>
                    <a:lnTo>
                      <a:pt x="890" y="113"/>
                    </a:lnTo>
                    <a:lnTo>
                      <a:pt x="880" y="118"/>
                    </a:lnTo>
                    <a:lnTo>
                      <a:pt x="867" y="123"/>
                    </a:lnTo>
                    <a:lnTo>
                      <a:pt x="857" y="125"/>
                    </a:lnTo>
                    <a:lnTo>
                      <a:pt x="847" y="133"/>
                    </a:lnTo>
                    <a:lnTo>
                      <a:pt x="840" y="140"/>
                    </a:lnTo>
                    <a:lnTo>
                      <a:pt x="835" y="148"/>
                    </a:lnTo>
                    <a:lnTo>
                      <a:pt x="827" y="155"/>
                    </a:lnTo>
                    <a:lnTo>
                      <a:pt x="822" y="165"/>
                    </a:lnTo>
                    <a:lnTo>
                      <a:pt x="820" y="175"/>
                    </a:lnTo>
                    <a:lnTo>
                      <a:pt x="815" y="185"/>
                    </a:lnTo>
                    <a:lnTo>
                      <a:pt x="812" y="198"/>
                    </a:lnTo>
                    <a:lnTo>
                      <a:pt x="812" y="210"/>
                    </a:lnTo>
                    <a:lnTo>
                      <a:pt x="812" y="223"/>
                    </a:lnTo>
                    <a:lnTo>
                      <a:pt x="815" y="233"/>
                    </a:lnTo>
                    <a:lnTo>
                      <a:pt x="817" y="248"/>
                    </a:lnTo>
                    <a:lnTo>
                      <a:pt x="820" y="263"/>
                    </a:lnTo>
                    <a:lnTo>
                      <a:pt x="822" y="278"/>
                    </a:lnTo>
                    <a:lnTo>
                      <a:pt x="827" y="295"/>
                    </a:lnTo>
                    <a:lnTo>
                      <a:pt x="832" y="313"/>
                    </a:lnTo>
                    <a:lnTo>
                      <a:pt x="840" y="333"/>
                    </a:lnTo>
                    <a:lnTo>
                      <a:pt x="757" y="373"/>
                    </a:lnTo>
                    <a:close/>
                    <a:moveTo>
                      <a:pt x="1090" y="442"/>
                    </a:moveTo>
                    <a:lnTo>
                      <a:pt x="1120" y="150"/>
                    </a:lnTo>
                    <a:lnTo>
                      <a:pt x="915" y="440"/>
                    </a:lnTo>
                    <a:lnTo>
                      <a:pt x="1090" y="442"/>
                    </a:lnTo>
                    <a:close/>
                    <a:moveTo>
                      <a:pt x="1364" y="417"/>
                    </a:moveTo>
                    <a:lnTo>
                      <a:pt x="1357" y="395"/>
                    </a:lnTo>
                    <a:lnTo>
                      <a:pt x="1352" y="370"/>
                    </a:lnTo>
                    <a:lnTo>
                      <a:pt x="1347" y="348"/>
                    </a:lnTo>
                    <a:lnTo>
                      <a:pt x="1344" y="323"/>
                    </a:lnTo>
                    <a:lnTo>
                      <a:pt x="1344" y="320"/>
                    </a:lnTo>
                    <a:lnTo>
                      <a:pt x="1347" y="315"/>
                    </a:lnTo>
                    <a:lnTo>
                      <a:pt x="1347" y="313"/>
                    </a:lnTo>
                    <a:lnTo>
                      <a:pt x="1347" y="310"/>
                    </a:lnTo>
                    <a:lnTo>
                      <a:pt x="1347" y="288"/>
                    </a:lnTo>
                    <a:lnTo>
                      <a:pt x="1349" y="268"/>
                    </a:lnTo>
                    <a:lnTo>
                      <a:pt x="1352" y="248"/>
                    </a:lnTo>
                    <a:lnTo>
                      <a:pt x="1354" y="233"/>
                    </a:lnTo>
                    <a:lnTo>
                      <a:pt x="1357" y="225"/>
                    </a:lnTo>
                    <a:lnTo>
                      <a:pt x="1362" y="215"/>
                    </a:lnTo>
                    <a:lnTo>
                      <a:pt x="1367" y="208"/>
                    </a:lnTo>
                    <a:lnTo>
                      <a:pt x="1372" y="200"/>
                    </a:lnTo>
                    <a:lnTo>
                      <a:pt x="1377" y="193"/>
                    </a:lnTo>
                    <a:lnTo>
                      <a:pt x="1382" y="183"/>
                    </a:lnTo>
                    <a:lnTo>
                      <a:pt x="1387" y="175"/>
                    </a:lnTo>
                    <a:lnTo>
                      <a:pt x="1394" y="168"/>
                    </a:lnTo>
                    <a:lnTo>
                      <a:pt x="1402" y="160"/>
                    </a:lnTo>
                    <a:lnTo>
                      <a:pt x="1409" y="150"/>
                    </a:lnTo>
                    <a:lnTo>
                      <a:pt x="1414" y="143"/>
                    </a:lnTo>
                    <a:lnTo>
                      <a:pt x="1424" y="135"/>
                    </a:lnTo>
                    <a:lnTo>
                      <a:pt x="1432" y="125"/>
                    </a:lnTo>
                    <a:lnTo>
                      <a:pt x="1442" y="118"/>
                    </a:lnTo>
                    <a:lnTo>
                      <a:pt x="1452" y="108"/>
                    </a:lnTo>
                    <a:lnTo>
                      <a:pt x="1462" y="98"/>
                    </a:lnTo>
                    <a:lnTo>
                      <a:pt x="1469" y="93"/>
                    </a:lnTo>
                    <a:lnTo>
                      <a:pt x="1477" y="88"/>
                    </a:lnTo>
                    <a:lnTo>
                      <a:pt x="1487" y="80"/>
                    </a:lnTo>
                    <a:lnTo>
                      <a:pt x="1494" y="75"/>
                    </a:lnTo>
                    <a:lnTo>
                      <a:pt x="1504" y="70"/>
                    </a:lnTo>
                    <a:lnTo>
                      <a:pt x="1512" y="65"/>
                    </a:lnTo>
                    <a:lnTo>
                      <a:pt x="1522" y="60"/>
                    </a:lnTo>
                    <a:lnTo>
                      <a:pt x="1532" y="55"/>
                    </a:lnTo>
                    <a:lnTo>
                      <a:pt x="1542" y="53"/>
                    </a:lnTo>
                    <a:lnTo>
                      <a:pt x="1552" y="50"/>
                    </a:lnTo>
                    <a:lnTo>
                      <a:pt x="1562" y="45"/>
                    </a:lnTo>
                    <a:lnTo>
                      <a:pt x="1572" y="43"/>
                    </a:lnTo>
                    <a:lnTo>
                      <a:pt x="1582" y="40"/>
                    </a:lnTo>
                    <a:lnTo>
                      <a:pt x="1589" y="40"/>
                    </a:lnTo>
                    <a:lnTo>
                      <a:pt x="1597" y="38"/>
                    </a:lnTo>
                    <a:lnTo>
                      <a:pt x="1604" y="38"/>
                    </a:lnTo>
                    <a:lnTo>
                      <a:pt x="1627" y="40"/>
                    </a:lnTo>
                    <a:lnTo>
                      <a:pt x="1647" y="43"/>
                    </a:lnTo>
                    <a:lnTo>
                      <a:pt x="1664" y="50"/>
                    </a:lnTo>
                    <a:lnTo>
                      <a:pt x="1682" y="60"/>
                    </a:lnTo>
                    <a:lnTo>
                      <a:pt x="1697" y="73"/>
                    </a:lnTo>
                    <a:lnTo>
                      <a:pt x="1712" y="88"/>
                    </a:lnTo>
                    <a:lnTo>
                      <a:pt x="1727" y="105"/>
                    </a:lnTo>
                    <a:lnTo>
                      <a:pt x="1737" y="123"/>
                    </a:lnTo>
                    <a:lnTo>
                      <a:pt x="1749" y="148"/>
                    </a:lnTo>
                    <a:lnTo>
                      <a:pt x="1757" y="173"/>
                    </a:lnTo>
                    <a:lnTo>
                      <a:pt x="1764" y="200"/>
                    </a:lnTo>
                    <a:lnTo>
                      <a:pt x="1772" y="230"/>
                    </a:lnTo>
                    <a:lnTo>
                      <a:pt x="1774" y="263"/>
                    </a:lnTo>
                    <a:lnTo>
                      <a:pt x="1779" y="300"/>
                    </a:lnTo>
                    <a:lnTo>
                      <a:pt x="1782" y="338"/>
                    </a:lnTo>
                    <a:lnTo>
                      <a:pt x="1782" y="378"/>
                    </a:lnTo>
                    <a:lnTo>
                      <a:pt x="1782" y="378"/>
                    </a:lnTo>
                    <a:lnTo>
                      <a:pt x="1787" y="368"/>
                    </a:lnTo>
                    <a:lnTo>
                      <a:pt x="1792" y="355"/>
                    </a:lnTo>
                    <a:lnTo>
                      <a:pt x="1799" y="343"/>
                    </a:lnTo>
                    <a:lnTo>
                      <a:pt x="1807" y="328"/>
                    </a:lnTo>
                    <a:lnTo>
                      <a:pt x="1814" y="310"/>
                    </a:lnTo>
                    <a:lnTo>
                      <a:pt x="1822" y="293"/>
                    </a:lnTo>
                    <a:lnTo>
                      <a:pt x="1832" y="275"/>
                    </a:lnTo>
                    <a:lnTo>
                      <a:pt x="1842" y="255"/>
                    </a:lnTo>
                    <a:lnTo>
                      <a:pt x="1852" y="233"/>
                    </a:lnTo>
                    <a:lnTo>
                      <a:pt x="1862" y="213"/>
                    </a:lnTo>
                    <a:lnTo>
                      <a:pt x="1869" y="195"/>
                    </a:lnTo>
                    <a:lnTo>
                      <a:pt x="1879" y="178"/>
                    </a:lnTo>
                    <a:lnTo>
                      <a:pt x="1887" y="160"/>
                    </a:lnTo>
                    <a:lnTo>
                      <a:pt x="1894" y="145"/>
                    </a:lnTo>
                    <a:lnTo>
                      <a:pt x="1904" y="133"/>
                    </a:lnTo>
                    <a:lnTo>
                      <a:pt x="1912" y="120"/>
                    </a:lnTo>
                    <a:lnTo>
                      <a:pt x="1917" y="108"/>
                    </a:lnTo>
                    <a:lnTo>
                      <a:pt x="1924" y="95"/>
                    </a:lnTo>
                    <a:lnTo>
                      <a:pt x="1934" y="83"/>
                    </a:lnTo>
                    <a:lnTo>
                      <a:pt x="1942" y="73"/>
                    </a:lnTo>
                    <a:lnTo>
                      <a:pt x="1952" y="60"/>
                    </a:lnTo>
                    <a:lnTo>
                      <a:pt x="1959" y="53"/>
                    </a:lnTo>
                    <a:lnTo>
                      <a:pt x="1972" y="43"/>
                    </a:lnTo>
                    <a:lnTo>
                      <a:pt x="1982" y="35"/>
                    </a:lnTo>
                    <a:lnTo>
                      <a:pt x="1989" y="25"/>
                    </a:lnTo>
                    <a:lnTo>
                      <a:pt x="1999" y="20"/>
                    </a:lnTo>
                    <a:lnTo>
                      <a:pt x="2009" y="13"/>
                    </a:lnTo>
                    <a:lnTo>
                      <a:pt x="2019" y="8"/>
                    </a:lnTo>
                    <a:lnTo>
                      <a:pt x="2032" y="5"/>
                    </a:lnTo>
                    <a:lnTo>
                      <a:pt x="2042" y="3"/>
                    </a:lnTo>
                    <a:lnTo>
                      <a:pt x="2054" y="0"/>
                    </a:lnTo>
                    <a:lnTo>
                      <a:pt x="2067" y="0"/>
                    </a:lnTo>
                    <a:lnTo>
                      <a:pt x="2069" y="0"/>
                    </a:lnTo>
                    <a:lnTo>
                      <a:pt x="2072" y="0"/>
                    </a:lnTo>
                    <a:lnTo>
                      <a:pt x="2077" y="0"/>
                    </a:lnTo>
                    <a:lnTo>
                      <a:pt x="2079" y="0"/>
                    </a:lnTo>
                    <a:lnTo>
                      <a:pt x="2082" y="0"/>
                    </a:lnTo>
                    <a:lnTo>
                      <a:pt x="2087" y="0"/>
                    </a:lnTo>
                    <a:lnTo>
                      <a:pt x="2092" y="3"/>
                    </a:lnTo>
                    <a:lnTo>
                      <a:pt x="2097" y="5"/>
                    </a:lnTo>
                    <a:lnTo>
                      <a:pt x="2062" y="108"/>
                    </a:lnTo>
                    <a:lnTo>
                      <a:pt x="2052" y="103"/>
                    </a:lnTo>
                    <a:lnTo>
                      <a:pt x="2039" y="103"/>
                    </a:lnTo>
                    <a:lnTo>
                      <a:pt x="2032" y="100"/>
                    </a:lnTo>
                    <a:lnTo>
                      <a:pt x="2024" y="98"/>
                    </a:lnTo>
                    <a:lnTo>
                      <a:pt x="2017" y="98"/>
                    </a:lnTo>
                    <a:lnTo>
                      <a:pt x="2012" y="95"/>
                    </a:lnTo>
                    <a:lnTo>
                      <a:pt x="2007" y="95"/>
                    </a:lnTo>
                    <a:lnTo>
                      <a:pt x="2007" y="95"/>
                    </a:lnTo>
                    <a:lnTo>
                      <a:pt x="1999" y="95"/>
                    </a:lnTo>
                    <a:lnTo>
                      <a:pt x="1994" y="95"/>
                    </a:lnTo>
                    <a:lnTo>
                      <a:pt x="1987" y="98"/>
                    </a:lnTo>
                    <a:lnTo>
                      <a:pt x="1984" y="98"/>
                    </a:lnTo>
                    <a:lnTo>
                      <a:pt x="1977" y="100"/>
                    </a:lnTo>
                    <a:lnTo>
                      <a:pt x="1972" y="103"/>
                    </a:lnTo>
                    <a:lnTo>
                      <a:pt x="1967" y="103"/>
                    </a:lnTo>
                    <a:lnTo>
                      <a:pt x="1962" y="108"/>
                    </a:lnTo>
                    <a:lnTo>
                      <a:pt x="1957" y="113"/>
                    </a:lnTo>
                    <a:lnTo>
                      <a:pt x="1954" y="118"/>
                    </a:lnTo>
                    <a:lnTo>
                      <a:pt x="1952" y="123"/>
                    </a:lnTo>
                    <a:lnTo>
                      <a:pt x="1947" y="125"/>
                    </a:lnTo>
                    <a:lnTo>
                      <a:pt x="1944" y="133"/>
                    </a:lnTo>
                    <a:lnTo>
                      <a:pt x="1939" y="135"/>
                    </a:lnTo>
                    <a:lnTo>
                      <a:pt x="1937" y="140"/>
                    </a:lnTo>
                    <a:lnTo>
                      <a:pt x="1932" y="145"/>
                    </a:lnTo>
                    <a:lnTo>
                      <a:pt x="1929" y="153"/>
                    </a:lnTo>
                    <a:lnTo>
                      <a:pt x="1924" y="160"/>
                    </a:lnTo>
                    <a:lnTo>
                      <a:pt x="1917" y="170"/>
                    </a:lnTo>
                    <a:lnTo>
                      <a:pt x="1912" y="180"/>
                    </a:lnTo>
                    <a:lnTo>
                      <a:pt x="1907" y="193"/>
                    </a:lnTo>
                    <a:lnTo>
                      <a:pt x="1899" y="205"/>
                    </a:lnTo>
                    <a:lnTo>
                      <a:pt x="1894" y="218"/>
                    </a:lnTo>
                    <a:lnTo>
                      <a:pt x="1884" y="233"/>
                    </a:lnTo>
                    <a:lnTo>
                      <a:pt x="1697" y="637"/>
                    </a:lnTo>
                    <a:lnTo>
                      <a:pt x="1684" y="660"/>
                    </a:lnTo>
                    <a:lnTo>
                      <a:pt x="1674" y="680"/>
                    </a:lnTo>
                    <a:lnTo>
                      <a:pt x="1662" y="697"/>
                    </a:lnTo>
                    <a:lnTo>
                      <a:pt x="1649" y="715"/>
                    </a:lnTo>
                    <a:lnTo>
                      <a:pt x="1639" y="735"/>
                    </a:lnTo>
                    <a:lnTo>
                      <a:pt x="1629" y="747"/>
                    </a:lnTo>
                    <a:lnTo>
                      <a:pt x="1619" y="762"/>
                    </a:lnTo>
                    <a:lnTo>
                      <a:pt x="1609" y="772"/>
                    </a:lnTo>
                    <a:lnTo>
                      <a:pt x="1599" y="787"/>
                    </a:lnTo>
                    <a:lnTo>
                      <a:pt x="1589" y="797"/>
                    </a:lnTo>
                    <a:lnTo>
                      <a:pt x="1582" y="807"/>
                    </a:lnTo>
                    <a:lnTo>
                      <a:pt x="1572" y="817"/>
                    </a:lnTo>
                    <a:lnTo>
                      <a:pt x="1559" y="825"/>
                    </a:lnTo>
                    <a:lnTo>
                      <a:pt x="1552" y="832"/>
                    </a:lnTo>
                    <a:lnTo>
                      <a:pt x="1542" y="837"/>
                    </a:lnTo>
                    <a:lnTo>
                      <a:pt x="1532" y="842"/>
                    </a:lnTo>
                    <a:lnTo>
                      <a:pt x="1522" y="847"/>
                    </a:lnTo>
                    <a:lnTo>
                      <a:pt x="1509" y="852"/>
                    </a:lnTo>
                    <a:lnTo>
                      <a:pt x="1499" y="855"/>
                    </a:lnTo>
                    <a:lnTo>
                      <a:pt x="1487" y="860"/>
                    </a:lnTo>
                    <a:lnTo>
                      <a:pt x="1474" y="862"/>
                    </a:lnTo>
                    <a:lnTo>
                      <a:pt x="1459" y="862"/>
                    </a:lnTo>
                    <a:lnTo>
                      <a:pt x="1444" y="865"/>
                    </a:lnTo>
                    <a:lnTo>
                      <a:pt x="1429" y="865"/>
                    </a:lnTo>
                    <a:lnTo>
                      <a:pt x="1412" y="865"/>
                    </a:lnTo>
                    <a:lnTo>
                      <a:pt x="1397" y="867"/>
                    </a:lnTo>
                    <a:lnTo>
                      <a:pt x="1382" y="867"/>
                    </a:lnTo>
                    <a:lnTo>
                      <a:pt x="1367" y="867"/>
                    </a:lnTo>
                    <a:lnTo>
                      <a:pt x="1352" y="867"/>
                    </a:lnTo>
                    <a:lnTo>
                      <a:pt x="1339" y="867"/>
                    </a:lnTo>
                    <a:lnTo>
                      <a:pt x="1324" y="867"/>
                    </a:lnTo>
                    <a:lnTo>
                      <a:pt x="1312" y="867"/>
                    </a:lnTo>
                    <a:lnTo>
                      <a:pt x="1337" y="797"/>
                    </a:lnTo>
                    <a:lnTo>
                      <a:pt x="1402" y="797"/>
                    </a:lnTo>
                    <a:lnTo>
                      <a:pt x="1422" y="797"/>
                    </a:lnTo>
                    <a:lnTo>
                      <a:pt x="1439" y="795"/>
                    </a:lnTo>
                    <a:lnTo>
                      <a:pt x="1457" y="792"/>
                    </a:lnTo>
                    <a:lnTo>
                      <a:pt x="1472" y="792"/>
                    </a:lnTo>
                    <a:lnTo>
                      <a:pt x="1487" y="790"/>
                    </a:lnTo>
                    <a:lnTo>
                      <a:pt x="1499" y="787"/>
                    </a:lnTo>
                    <a:lnTo>
                      <a:pt x="1512" y="782"/>
                    </a:lnTo>
                    <a:lnTo>
                      <a:pt x="1524" y="777"/>
                    </a:lnTo>
                    <a:lnTo>
                      <a:pt x="1534" y="775"/>
                    </a:lnTo>
                    <a:lnTo>
                      <a:pt x="1547" y="770"/>
                    </a:lnTo>
                    <a:lnTo>
                      <a:pt x="1554" y="765"/>
                    </a:lnTo>
                    <a:lnTo>
                      <a:pt x="1567" y="760"/>
                    </a:lnTo>
                    <a:lnTo>
                      <a:pt x="1574" y="752"/>
                    </a:lnTo>
                    <a:lnTo>
                      <a:pt x="1584" y="745"/>
                    </a:lnTo>
                    <a:lnTo>
                      <a:pt x="1594" y="737"/>
                    </a:lnTo>
                    <a:lnTo>
                      <a:pt x="1602" y="727"/>
                    </a:lnTo>
                    <a:lnTo>
                      <a:pt x="1609" y="720"/>
                    </a:lnTo>
                    <a:lnTo>
                      <a:pt x="1617" y="710"/>
                    </a:lnTo>
                    <a:lnTo>
                      <a:pt x="1624" y="697"/>
                    </a:lnTo>
                    <a:lnTo>
                      <a:pt x="1632" y="687"/>
                    </a:lnTo>
                    <a:lnTo>
                      <a:pt x="1639" y="675"/>
                    </a:lnTo>
                    <a:lnTo>
                      <a:pt x="1647" y="662"/>
                    </a:lnTo>
                    <a:lnTo>
                      <a:pt x="1654" y="647"/>
                    </a:lnTo>
                    <a:lnTo>
                      <a:pt x="1662" y="632"/>
                    </a:lnTo>
                    <a:lnTo>
                      <a:pt x="1667" y="617"/>
                    </a:lnTo>
                    <a:lnTo>
                      <a:pt x="1674" y="602"/>
                    </a:lnTo>
                    <a:lnTo>
                      <a:pt x="1679" y="587"/>
                    </a:lnTo>
                    <a:lnTo>
                      <a:pt x="1684" y="572"/>
                    </a:lnTo>
                    <a:lnTo>
                      <a:pt x="1689" y="560"/>
                    </a:lnTo>
                    <a:lnTo>
                      <a:pt x="1692" y="550"/>
                    </a:lnTo>
                    <a:lnTo>
                      <a:pt x="1697" y="537"/>
                    </a:lnTo>
                    <a:lnTo>
                      <a:pt x="1702" y="525"/>
                    </a:lnTo>
                    <a:lnTo>
                      <a:pt x="1707" y="505"/>
                    </a:lnTo>
                    <a:lnTo>
                      <a:pt x="1709" y="480"/>
                    </a:lnTo>
                    <a:lnTo>
                      <a:pt x="1712" y="455"/>
                    </a:lnTo>
                    <a:lnTo>
                      <a:pt x="1712" y="425"/>
                    </a:lnTo>
                    <a:lnTo>
                      <a:pt x="1712" y="380"/>
                    </a:lnTo>
                    <a:lnTo>
                      <a:pt x="1707" y="335"/>
                    </a:lnTo>
                    <a:lnTo>
                      <a:pt x="1702" y="295"/>
                    </a:lnTo>
                    <a:lnTo>
                      <a:pt x="1697" y="258"/>
                    </a:lnTo>
                    <a:lnTo>
                      <a:pt x="1692" y="240"/>
                    </a:lnTo>
                    <a:lnTo>
                      <a:pt x="1684" y="223"/>
                    </a:lnTo>
                    <a:lnTo>
                      <a:pt x="1677" y="208"/>
                    </a:lnTo>
                    <a:lnTo>
                      <a:pt x="1672" y="193"/>
                    </a:lnTo>
                    <a:lnTo>
                      <a:pt x="1662" y="178"/>
                    </a:lnTo>
                    <a:lnTo>
                      <a:pt x="1654" y="165"/>
                    </a:lnTo>
                    <a:lnTo>
                      <a:pt x="1644" y="153"/>
                    </a:lnTo>
                    <a:lnTo>
                      <a:pt x="1634" y="140"/>
                    </a:lnTo>
                    <a:lnTo>
                      <a:pt x="1624" y="133"/>
                    </a:lnTo>
                    <a:lnTo>
                      <a:pt x="1614" y="123"/>
                    </a:lnTo>
                    <a:lnTo>
                      <a:pt x="1604" y="118"/>
                    </a:lnTo>
                    <a:lnTo>
                      <a:pt x="1594" y="113"/>
                    </a:lnTo>
                    <a:lnTo>
                      <a:pt x="1582" y="108"/>
                    </a:lnTo>
                    <a:lnTo>
                      <a:pt x="1569" y="105"/>
                    </a:lnTo>
                    <a:lnTo>
                      <a:pt x="1557" y="103"/>
                    </a:lnTo>
                    <a:lnTo>
                      <a:pt x="1547" y="103"/>
                    </a:lnTo>
                    <a:lnTo>
                      <a:pt x="1532" y="103"/>
                    </a:lnTo>
                    <a:lnTo>
                      <a:pt x="1519" y="105"/>
                    </a:lnTo>
                    <a:lnTo>
                      <a:pt x="1504" y="108"/>
                    </a:lnTo>
                    <a:lnTo>
                      <a:pt x="1494" y="113"/>
                    </a:lnTo>
                    <a:lnTo>
                      <a:pt x="1484" y="118"/>
                    </a:lnTo>
                    <a:lnTo>
                      <a:pt x="1472" y="123"/>
                    </a:lnTo>
                    <a:lnTo>
                      <a:pt x="1462" y="133"/>
                    </a:lnTo>
                    <a:lnTo>
                      <a:pt x="1454" y="140"/>
                    </a:lnTo>
                    <a:lnTo>
                      <a:pt x="1447" y="153"/>
                    </a:lnTo>
                    <a:lnTo>
                      <a:pt x="1439" y="165"/>
                    </a:lnTo>
                    <a:lnTo>
                      <a:pt x="1432" y="178"/>
                    </a:lnTo>
                    <a:lnTo>
                      <a:pt x="1427" y="190"/>
                    </a:lnTo>
                    <a:lnTo>
                      <a:pt x="1424" y="203"/>
                    </a:lnTo>
                    <a:lnTo>
                      <a:pt x="1422" y="218"/>
                    </a:lnTo>
                    <a:lnTo>
                      <a:pt x="1419" y="233"/>
                    </a:lnTo>
                    <a:lnTo>
                      <a:pt x="1419" y="248"/>
                    </a:lnTo>
                    <a:lnTo>
                      <a:pt x="1422" y="273"/>
                    </a:lnTo>
                    <a:lnTo>
                      <a:pt x="1427" y="303"/>
                    </a:lnTo>
                    <a:lnTo>
                      <a:pt x="1432" y="338"/>
                    </a:lnTo>
                    <a:lnTo>
                      <a:pt x="1442" y="378"/>
                    </a:lnTo>
                    <a:lnTo>
                      <a:pt x="1364" y="417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14">
                <a:extLst>
                  <a:ext uri="{FF2B5EF4-FFF2-40B4-BE49-F238E27FC236}">
                    <a16:creationId xmlns:a16="http://schemas.microsoft.com/office/drawing/2014/main" id="{DA9A724A-BBD3-42B3-BFF6-E37B4167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250" y="1142873"/>
                <a:ext cx="23013" cy="21384"/>
              </a:xfrm>
              <a:custGeom>
                <a:avLst/>
                <a:gdLst/>
                <a:ahLst/>
                <a:cxnLst>
                  <a:cxn ang="0">
                    <a:pos x="33" y="37"/>
                  </a:cxn>
                  <a:cxn ang="0">
                    <a:pos x="28" y="47"/>
                  </a:cxn>
                  <a:cxn ang="0">
                    <a:pos x="38" y="32"/>
                  </a:cxn>
                  <a:cxn ang="0">
                    <a:pos x="40" y="35"/>
                  </a:cxn>
                  <a:cxn ang="0">
                    <a:pos x="45" y="32"/>
                  </a:cxn>
                  <a:cxn ang="0">
                    <a:pos x="43" y="35"/>
                  </a:cxn>
                  <a:cxn ang="0">
                    <a:pos x="35" y="0"/>
                  </a:cxn>
                  <a:cxn ang="0">
                    <a:pos x="23" y="7"/>
                  </a:cxn>
                  <a:cxn ang="0">
                    <a:pos x="18" y="12"/>
                  </a:cxn>
                  <a:cxn ang="0">
                    <a:pos x="5" y="25"/>
                  </a:cxn>
                  <a:cxn ang="0">
                    <a:pos x="5" y="22"/>
                  </a:cxn>
                  <a:cxn ang="0">
                    <a:pos x="0" y="30"/>
                  </a:cxn>
                  <a:cxn ang="0">
                    <a:pos x="33" y="37"/>
                  </a:cxn>
                </a:cxnLst>
                <a:rect l="0" t="0" r="r" b="b"/>
                <a:pathLst>
                  <a:path w="45" h="47">
                    <a:moveTo>
                      <a:pt x="33" y="37"/>
                    </a:moveTo>
                    <a:lnTo>
                      <a:pt x="28" y="47"/>
                    </a:lnTo>
                    <a:lnTo>
                      <a:pt x="38" y="32"/>
                    </a:lnTo>
                    <a:lnTo>
                      <a:pt x="40" y="35"/>
                    </a:lnTo>
                    <a:lnTo>
                      <a:pt x="45" y="32"/>
                    </a:lnTo>
                    <a:lnTo>
                      <a:pt x="43" y="35"/>
                    </a:lnTo>
                    <a:lnTo>
                      <a:pt x="35" y="0"/>
                    </a:lnTo>
                    <a:lnTo>
                      <a:pt x="23" y="7"/>
                    </a:lnTo>
                    <a:lnTo>
                      <a:pt x="18" y="12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0" y="30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15">
                <a:extLst>
                  <a:ext uri="{FF2B5EF4-FFF2-40B4-BE49-F238E27FC236}">
                    <a16:creationId xmlns:a16="http://schemas.microsoft.com/office/drawing/2014/main" id="{27DCFDA7-5DEF-4848-91AE-720BD5F0A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949" y="1154752"/>
                <a:ext cx="18411" cy="19008"/>
              </a:xfrm>
              <a:custGeom>
                <a:avLst/>
                <a:gdLst/>
                <a:ahLst/>
                <a:cxnLst>
                  <a:cxn ang="0">
                    <a:pos x="22" y="30"/>
                  </a:cxn>
                  <a:cxn ang="0">
                    <a:pos x="5" y="38"/>
                  </a:cxn>
                  <a:cxn ang="0">
                    <a:pos x="25" y="30"/>
                  </a:cxn>
                  <a:cxn ang="0">
                    <a:pos x="35" y="20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7" y="3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8"/>
                  </a:cxn>
                  <a:cxn ang="0">
                    <a:pos x="17" y="0"/>
                  </a:cxn>
                  <a:cxn ang="0">
                    <a:pos x="0" y="8"/>
                  </a:cxn>
                  <a:cxn ang="0">
                    <a:pos x="22" y="30"/>
                  </a:cxn>
                </a:cxnLst>
                <a:rect l="0" t="0" r="r" b="b"/>
                <a:pathLst>
                  <a:path w="40" h="38">
                    <a:moveTo>
                      <a:pt x="22" y="30"/>
                    </a:moveTo>
                    <a:lnTo>
                      <a:pt x="5" y="38"/>
                    </a:lnTo>
                    <a:lnTo>
                      <a:pt x="25" y="30"/>
                    </a:lnTo>
                    <a:lnTo>
                      <a:pt x="35" y="2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7" y="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16">
                <a:extLst>
                  <a:ext uri="{FF2B5EF4-FFF2-40B4-BE49-F238E27FC236}">
                    <a16:creationId xmlns:a16="http://schemas.microsoft.com/office/drawing/2014/main" id="{7614872F-2E64-4A90-B414-2CB8B8909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044" y="1157129"/>
                <a:ext cx="16110" cy="1900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25" y="30"/>
                  </a:cxn>
                  <a:cxn ang="0">
                    <a:pos x="30" y="28"/>
                  </a:cxn>
                  <a:cxn ang="0">
                    <a:pos x="32" y="25"/>
                  </a:cxn>
                  <a:cxn ang="0">
                    <a:pos x="10" y="3"/>
                  </a:cxn>
                  <a:cxn ang="0">
                    <a:pos x="7" y="5"/>
                  </a:cxn>
                  <a:cxn ang="0">
                    <a:pos x="2" y="5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38"/>
                  </a:cxn>
                </a:cxnLst>
                <a:rect l="0" t="0" r="r" b="b"/>
                <a:pathLst>
                  <a:path w="32" h="38">
                    <a:moveTo>
                      <a:pt x="0" y="38"/>
                    </a:moveTo>
                    <a:lnTo>
                      <a:pt x="0" y="38"/>
                    </a:lnTo>
                    <a:lnTo>
                      <a:pt x="7" y="38"/>
                    </a:lnTo>
                    <a:lnTo>
                      <a:pt x="25" y="30"/>
                    </a:lnTo>
                    <a:lnTo>
                      <a:pt x="30" y="28"/>
                    </a:lnTo>
                    <a:lnTo>
                      <a:pt x="32" y="25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17">
                <a:extLst>
                  <a:ext uri="{FF2B5EF4-FFF2-40B4-BE49-F238E27FC236}">
                    <a16:creationId xmlns:a16="http://schemas.microsoft.com/office/drawing/2014/main" id="{02FE50B4-13B7-4F44-9073-92F6A692B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909" y="1157129"/>
                <a:ext cx="69040" cy="19008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12" y="38"/>
                  </a:cxn>
                  <a:cxn ang="0">
                    <a:pos x="130" y="38"/>
                  </a:cxn>
                  <a:cxn ang="0">
                    <a:pos x="140" y="0"/>
                  </a:cxn>
                  <a:cxn ang="0">
                    <a:pos x="22" y="0"/>
                  </a:cxn>
                  <a:cxn ang="0">
                    <a:pos x="0" y="20"/>
                  </a:cxn>
                  <a:cxn ang="0">
                    <a:pos x="22" y="0"/>
                  </a:cxn>
                  <a:cxn ang="0">
                    <a:pos x="15" y="3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5" y="35"/>
                  </a:cxn>
                  <a:cxn ang="0">
                    <a:pos x="12" y="38"/>
                  </a:cxn>
                  <a:cxn ang="0">
                    <a:pos x="35" y="20"/>
                  </a:cxn>
                </a:cxnLst>
                <a:rect l="0" t="0" r="r" b="b"/>
                <a:pathLst>
                  <a:path w="140" h="38">
                    <a:moveTo>
                      <a:pt x="35" y="20"/>
                    </a:moveTo>
                    <a:lnTo>
                      <a:pt x="12" y="38"/>
                    </a:lnTo>
                    <a:lnTo>
                      <a:pt x="130" y="38"/>
                    </a:lnTo>
                    <a:lnTo>
                      <a:pt x="140" y="0"/>
                    </a:lnTo>
                    <a:lnTo>
                      <a:pt x="22" y="0"/>
                    </a:lnTo>
                    <a:lnTo>
                      <a:pt x="0" y="20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5" y="35"/>
                    </a:lnTo>
                    <a:lnTo>
                      <a:pt x="12" y="38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18">
                <a:extLst>
                  <a:ext uri="{FF2B5EF4-FFF2-40B4-BE49-F238E27FC236}">
                    <a16:creationId xmlns:a16="http://schemas.microsoft.com/office/drawing/2014/main" id="{E1C19CE3-90A2-4BBA-865F-A4FCA963D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895" y="1166633"/>
                <a:ext cx="41424" cy="102169"/>
              </a:xfrm>
              <a:custGeom>
                <a:avLst/>
                <a:gdLst/>
                <a:ahLst/>
                <a:cxnLst>
                  <a:cxn ang="0">
                    <a:pos x="35" y="205"/>
                  </a:cxn>
                  <a:cxn ang="0">
                    <a:pos x="35" y="210"/>
                  </a:cxn>
                  <a:cxn ang="0">
                    <a:pos x="83" y="0"/>
                  </a:cxn>
                  <a:cxn ang="0">
                    <a:pos x="48" y="0"/>
                  </a:cxn>
                  <a:cxn ang="0">
                    <a:pos x="0" y="210"/>
                  </a:cxn>
                  <a:cxn ang="0">
                    <a:pos x="0" y="215"/>
                  </a:cxn>
                  <a:cxn ang="0">
                    <a:pos x="35" y="205"/>
                  </a:cxn>
                </a:cxnLst>
                <a:rect l="0" t="0" r="r" b="b"/>
                <a:pathLst>
                  <a:path w="83" h="215">
                    <a:moveTo>
                      <a:pt x="35" y="205"/>
                    </a:moveTo>
                    <a:lnTo>
                      <a:pt x="35" y="210"/>
                    </a:lnTo>
                    <a:lnTo>
                      <a:pt x="83" y="0"/>
                    </a:lnTo>
                    <a:lnTo>
                      <a:pt x="48" y="0"/>
                    </a:lnTo>
                    <a:lnTo>
                      <a:pt x="0" y="210"/>
                    </a:lnTo>
                    <a:lnTo>
                      <a:pt x="0" y="215"/>
                    </a:lnTo>
                    <a:lnTo>
                      <a:pt x="35" y="20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19">
                <a:extLst>
                  <a:ext uri="{FF2B5EF4-FFF2-40B4-BE49-F238E27FC236}">
                    <a16:creationId xmlns:a16="http://schemas.microsoft.com/office/drawing/2014/main" id="{7DFBF27D-99EF-49F3-9EAD-6D3E8E8AA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593" y="1264050"/>
                <a:ext cx="20713" cy="21385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35" y="30"/>
                  </a:cxn>
                  <a:cxn ang="0">
                    <a:pos x="40" y="15"/>
                  </a:cxn>
                  <a:cxn ang="0">
                    <a:pos x="40" y="3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" y="10"/>
                  </a:cxn>
                  <a:cxn ang="0">
                    <a:pos x="5" y="18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3" y="23"/>
                  </a:cxn>
                  <a:cxn ang="0">
                    <a:pos x="0" y="30"/>
                  </a:cxn>
                  <a:cxn ang="0">
                    <a:pos x="0" y="33"/>
                  </a:cxn>
                  <a:cxn ang="0">
                    <a:pos x="3" y="40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3" y="43"/>
                  </a:cxn>
                  <a:cxn ang="0">
                    <a:pos x="28" y="40"/>
                  </a:cxn>
                  <a:cxn ang="0">
                    <a:pos x="33" y="33"/>
                  </a:cxn>
                  <a:cxn ang="0">
                    <a:pos x="35" y="28"/>
                  </a:cxn>
                  <a:cxn ang="0">
                    <a:pos x="35" y="18"/>
                  </a:cxn>
                  <a:cxn ang="0">
                    <a:pos x="35" y="20"/>
                  </a:cxn>
                </a:cxnLst>
                <a:rect l="0" t="0" r="r" b="b"/>
                <a:pathLst>
                  <a:path w="40" h="45">
                    <a:moveTo>
                      <a:pt x="35" y="20"/>
                    </a:moveTo>
                    <a:lnTo>
                      <a:pt x="35" y="30"/>
                    </a:lnTo>
                    <a:lnTo>
                      <a:pt x="40" y="15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" y="10"/>
                    </a:lnTo>
                    <a:lnTo>
                      <a:pt x="5" y="18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3" y="43"/>
                    </a:lnTo>
                    <a:lnTo>
                      <a:pt x="28" y="40"/>
                    </a:lnTo>
                    <a:lnTo>
                      <a:pt x="33" y="33"/>
                    </a:lnTo>
                    <a:lnTo>
                      <a:pt x="35" y="28"/>
                    </a:lnTo>
                    <a:lnTo>
                      <a:pt x="35" y="18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20">
                <a:extLst>
                  <a:ext uri="{FF2B5EF4-FFF2-40B4-BE49-F238E27FC236}">
                    <a16:creationId xmlns:a16="http://schemas.microsoft.com/office/drawing/2014/main" id="{4F598039-45B3-4EE9-9EA3-36733CEB8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593" y="1275931"/>
                <a:ext cx="23013" cy="26136"/>
              </a:xfrm>
              <a:custGeom>
                <a:avLst/>
                <a:gdLst/>
                <a:ahLst/>
                <a:cxnLst>
                  <a:cxn ang="0">
                    <a:pos x="48" y="35"/>
                  </a:cxn>
                  <a:cxn ang="0">
                    <a:pos x="45" y="30"/>
                  </a:cxn>
                  <a:cxn ang="0">
                    <a:pos x="43" y="25"/>
                  </a:cxn>
                  <a:cxn ang="0">
                    <a:pos x="40" y="20"/>
                  </a:cxn>
                  <a:cxn ang="0">
                    <a:pos x="38" y="13"/>
                  </a:cxn>
                  <a:cxn ang="0">
                    <a:pos x="35" y="0"/>
                  </a:cxn>
                  <a:cxn ang="0">
                    <a:pos x="0" y="10"/>
                  </a:cxn>
                  <a:cxn ang="0">
                    <a:pos x="0" y="25"/>
                  </a:cxn>
                  <a:cxn ang="0">
                    <a:pos x="5" y="40"/>
                  </a:cxn>
                  <a:cxn ang="0">
                    <a:pos x="10" y="50"/>
                  </a:cxn>
                  <a:cxn ang="0">
                    <a:pos x="15" y="60"/>
                  </a:cxn>
                  <a:cxn ang="0">
                    <a:pos x="15" y="58"/>
                  </a:cxn>
                  <a:cxn ang="0">
                    <a:pos x="48" y="35"/>
                  </a:cxn>
                </a:cxnLst>
                <a:rect l="0" t="0" r="r" b="b"/>
                <a:pathLst>
                  <a:path w="48" h="60">
                    <a:moveTo>
                      <a:pt x="48" y="35"/>
                    </a:moveTo>
                    <a:lnTo>
                      <a:pt x="45" y="30"/>
                    </a:lnTo>
                    <a:lnTo>
                      <a:pt x="43" y="25"/>
                    </a:lnTo>
                    <a:lnTo>
                      <a:pt x="40" y="20"/>
                    </a:lnTo>
                    <a:lnTo>
                      <a:pt x="38" y="13"/>
                    </a:lnTo>
                    <a:lnTo>
                      <a:pt x="35" y="0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5" y="40"/>
                    </a:lnTo>
                    <a:lnTo>
                      <a:pt x="10" y="5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21">
                <a:extLst>
                  <a:ext uri="{FF2B5EF4-FFF2-40B4-BE49-F238E27FC236}">
                    <a16:creationId xmlns:a16="http://schemas.microsoft.com/office/drawing/2014/main" id="{AA420E8D-BEFC-4D9E-A320-4505D4A43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498" y="1290187"/>
                <a:ext cx="25314" cy="19008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8" y="5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38" y="3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23"/>
                  </a:cxn>
                  <a:cxn ang="0">
                    <a:pos x="3" y="28"/>
                  </a:cxn>
                  <a:cxn ang="0">
                    <a:pos x="5" y="30"/>
                  </a:cxn>
                  <a:cxn ang="0">
                    <a:pos x="15" y="38"/>
                  </a:cxn>
                  <a:cxn ang="0">
                    <a:pos x="18" y="38"/>
                  </a:cxn>
                  <a:cxn ang="0">
                    <a:pos x="20" y="40"/>
                  </a:cxn>
                  <a:cxn ang="0">
                    <a:pos x="25" y="40"/>
                  </a:cxn>
                  <a:cxn ang="0">
                    <a:pos x="30" y="40"/>
                  </a:cxn>
                  <a:cxn ang="0">
                    <a:pos x="35" y="40"/>
                  </a:cxn>
                  <a:cxn ang="0">
                    <a:pos x="35" y="40"/>
                  </a:cxn>
                  <a:cxn ang="0">
                    <a:pos x="48" y="5"/>
                  </a:cxn>
                </a:cxnLst>
                <a:rect l="0" t="0" r="r" b="b"/>
                <a:pathLst>
                  <a:path w="48" h="40">
                    <a:moveTo>
                      <a:pt x="48" y="5"/>
                    </a:moveTo>
                    <a:lnTo>
                      <a:pt x="48" y="5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3" y="28"/>
                    </a:lnTo>
                    <a:lnTo>
                      <a:pt x="5" y="30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5" y="40"/>
                    </a:lnTo>
                    <a:lnTo>
                      <a:pt x="30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22">
                <a:extLst>
                  <a:ext uri="{FF2B5EF4-FFF2-40B4-BE49-F238E27FC236}">
                    <a16:creationId xmlns:a16="http://schemas.microsoft.com/office/drawing/2014/main" id="{278B951E-71A8-4B81-8A59-EB18C0CF6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607" y="1287810"/>
                <a:ext cx="23013" cy="2138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5" y="5"/>
                  </a:cxn>
                  <a:cxn ang="0">
                    <a:pos x="28" y="10"/>
                  </a:cxn>
                  <a:cxn ang="0">
                    <a:pos x="35" y="5"/>
                  </a:cxn>
                  <a:cxn ang="0">
                    <a:pos x="30" y="8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18" y="28"/>
                  </a:cxn>
                  <a:cxn ang="0">
                    <a:pos x="30" y="13"/>
                  </a:cxn>
                  <a:cxn ang="0">
                    <a:pos x="18" y="10"/>
                  </a:cxn>
                  <a:cxn ang="0">
                    <a:pos x="5" y="45"/>
                  </a:cxn>
                  <a:cxn ang="0">
                    <a:pos x="0" y="43"/>
                  </a:cxn>
                  <a:cxn ang="0">
                    <a:pos x="18" y="28"/>
                  </a:cxn>
                  <a:cxn ang="0">
                    <a:pos x="30" y="40"/>
                  </a:cxn>
                  <a:cxn ang="0">
                    <a:pos x="35" y="40"/>
                  </a:cxn>
                  <a:cxn ang="0">
                    <a:pos x="28" y="45"/>
                  </a:cxn>
                  <a:cxn ang="0">
                    <a:pos x="30" y="43"/>
                  </a:cxn>
                  <a:cxn ang="0">
                    <a:pos x="48" y="33"/>
                  </a:cxn>
                  <a:cxn ang="0">
                    <a:pos x="50" y="35"/>
                  </a:cxn>
                  <a:cxn ang="0">
                    <a:pos x="43" y="38"/>
                  </a:cxn>
                  <a:cxn ang="0">
                    <a:pos x="43" y="0"/>
                  </a:cxn>
                </a:cxnLst>
                <a:rect l="0" t="0" r="r" b="b"/>
                <a:pathLst>
                  <a:path w="50" h="45">
                    <a:moveTo>
                      <a:pt x="43" y="0"/>
                    </a:moveTo>
                    <a:lnTo>
                      <a:pt x="35" y="5"/>
                    </a:lnTo>
                    <a:lnTo>
                      <a:pt x="28" y="10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8" y="28"/>
                    </a:lnTo>
                    <a:lnTo>
                      <a:pt x="30" y="13"/>
                    </a:lnTo>
                    <a:lnTo>
                      <a:pt x="18" y="10"/>
                    </a:lnTo>
                    <a:lnTo>
                      <a:pt x="5" y="45"/>
                    </a:lnTo>
                    <a:lnTo>
                      <a:pt x="0" y="43"/>
                    </a:lnTo>
                    <a:lnTo>
                      <a:pt x="18" y="28"/>
                    </a:lnTo>
                    <a:lnTo>
                      <a:pt x="30" y="40"/>
                    </a:lnTo>
                    <a:lnTo>
                      <a:pt x="35" y="40"/>
                    </a:lnTo>
                    <a:lnTo>
                      <a:pt x="28" y="45"/>
                    </a:lnTo>
                    <a:lnTo>
                      <a:pt x="30" y="43"/>
                    </a:lnTo>
                    <a:lnTo>
                      <a:pt x="48" y="33"/>
                    </a:lnTo>
                    <a:lnTo>
                      <a:pt x="50" y="35"/>
                    </a:lnTo>
                    <a:lnTo>
                      <a:pt x="43" y="3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23">
                <a:extLst>
                  <a:ext uri="{FF2B5EF4-FFF2-40B4-BE49-F238E27FC236}">
                    <a16:creationId xmlns:a16="http://schemas.microsoft.com/office/drawing/2014/main" id="{0D03FA53-0C7D-4CC9-B603-32842F04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319" y="1278306"/>
                <a:ext cx="27616" cy="2613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37" y="5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2" y="15"/>
                  </a:cxn>
                  <a:cxn ang="0">
                    <a:pos x="7" y="15"/>
                  </a:cxn>
                  <a:cxn ang="0">
                    <a:pos x="0" y="17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7" y="52"/>
                  </a:cxn>
                  <a:cxn ang="0">
                    <a:pos x="20" y="47"/>
                  </a:cxn>
                  <a:cxn ang="0">
                    <a:pos x="32" y="42"/>
                  </a:cxn>
                  <a:cxn ang="0">
                    <a:pos x="40" y="37"/>
                  </a:cxn>
                  <a:cxn ang="0">
                    <a:pos x="40" y="40"/>
                  </a:cxn>
                  <a:cxn ang="0">
                    <a:pos x="50" y="37"/>
                  </a:cxn>
                  <a:cxn ang="0">
                    <a:pos x="57" y="30"/>
                  </a:cxn>
                  <a:cxn ang="0">
                    <a:pos x="55" y="32"/>
                  </a:cxn>
                  <a:cxn ang="0">
                    <a:pos x="47" y="0"/>
                  </a:cxn>
                </a:cxnLst>
                <a:rect l="0" t="0" r="r" b="b"/>
                <a:pathLst>
                  <a:path w="57" h="55">
                    <a:moveTo>
                      <a:pt x="47" y="0"/>
                    </a:moveTo>
                    <a:lnTo>
                      <a:pt x="47" y="0"/>
                    </a:lnTo>
                    <a:lnTo>
                      <a:pt x="37" y="5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0" y="1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7" y="52"/>
                    </a:lnTo>
                    <a:lnTo>
                      <a:pt x="20" y="47"/>
                    </a:lnTo>
                    <a:lnTo>
                      <a:pt x="32" y="42"/>
                    </a:lnTo>
                    <a:lnTo>
                      <a:pt x="40" y="37"/>
                    </a:lnTo>
                    <a:lnTo>
                      <a:pt x="40" y="40"/>
                    </a:lnTo>
                    <a:lnTo>
                      <a:pt x="50" y="37"/>
                    </a:lnTo>
                    <a:lnTo>
                      <a:pt x="57" y="30"/>
                    </a:lnTo>
                    <a:lnTo>
                      <a:pt x="55" y="3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24">
                <a:extLst>
                  <a:ext uri="{FF2B5EF4-FFF2-40B4-BE49-F238E27FC236}">
                    <a16:creationId xmlns:a16="http://schemas.microsoft.com/office/drawing/2014/main" id="{620897A8-E144-4682-A643-088C2CFDC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333" y="1271178"/>
                <a:ext cx="25314" cy="23760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28" y="5"/>
                  </a:cxn>
                  <a:cxn ang="0">
                    <a:pos x="38" y="20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5" y="15"/>
                  </a:cxn>
                  <a:cxn ang="0">
                    <a:pos x="10" y="15"/>
                  </a:cxn>
                  <a:cxn ang="0">
                    <a:pos x="5" y="17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52"/>
                  </a:cxn>
                  <a:cxn ang="0">
                    <a:pos x="20" y="45"/>
                  </a:cxn>
                  <a:cxn ang="0">
                    <a:pos x="28" y="42"/>
                  </a:cxn>
                  <a:cxn ang="0">
                    <a:pos x="33" y="40"/>
                  </a:cxn>
                  <a:cxn ang="0">
                    <a:pos x="38" y="37"/>
                  </a:cxn>
                  <a:cxn ang="0">
                    <a:pos x="43" y="35"/>
                  </a:cxn>
                  <a:cxn ang="0">
                    <a:pos x="45" y="32"/>
                  </a:cxn>
                  <a:cxn ang="0">
                    <a:pos x="38" y="20"/>
                  </a:cxn>
                  <a:cxn ang="0">
                    <a:pos x="50" y="30"/>
                  </a:cxn>
                  <a:cxn ang="0">
                    <a:pos x="20" y="20"/>
                  </a:cxn>
                  <a:cxn ang="0">
                    <a:pos x="53" y="2"/>
                  </a:cxn>
                  <a:cxn ang="0">
                    <a:pos x="48" y="0"/>
                  </a:cxn>
                  <a:cxn ang="0">
                    <a:pos x="43" y="0"/>
                  </a:cxn>
                  <a:cxn ang="0">
                    <a:pos x="35" y="2"/>
                  </a:cxn>
                  <a:cxn ang="0">
                    <a:pos x="30" y="5"/>
                  </a:cxn>
                  <a:cxn ang="0">
                    <a:pos x="23" y="12"/>
                  </a:cxn>
                  <a:cxn ang="0">
                    <a:pos x="20" y="20"/>
                  </a:cxn>
                  <a:cxn ang="0">
                    <a:pos x="20" y="27"/>
                  </a:cxn>
                  <a:cxn ang="0">
                    <a:pos x="23" y="32"/>
                  </a:cxn>
                  <a:cxn ang="0">
                    <a:pos x="55" y="15"/>
                  </a:cxn>
                </a:cxnLst>
                <a:rect l="0" t="0" r="r" b="b"/>
                <a:pathLst>
                  <a:path w="55" h="52">
                    <a:moveTo>
                      <a:pt x="55" y="15"/>
                    </a:moveTo>
                    <a:lnTo>
                      <a:pt x="28" y="5"/>
                    </a:lnTo>
                    <a:lnTo>
                      <a:pt x="38" y="20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5" y="15"/>
                    </a:lnTo>
                    <a:lnTo>
                      <a:pt x="10" y="15"/>
                    </a:lnTo>
                    <a:lnTo>
                      <a:pt x="5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52"/>
                    </a:lnTo>
                    <a:lnTo>
                      <a:pt x="20" y="45"/>
                    </a:lnTo>
                    <a:lnTo>
                      <a:pt x="28" y="42"/>
                    </a:lnTo>
                    <a:lnTo>
                      <a:pt x="33" y="40"/>
                    </a:lnTo>
                    <a:lnTo>
                      <a:pt x="38" y="37"/>
                    </a:lnTo>
                    <a:lnTo>
                      <a:pt x="43" y="35"/>
                    </a:lnTo>
                    <a:lnTo>
                      <a:pt x="45" y="32"/>
                    </a:lnTo>
                    <a:lnTo>
                      <a:pt x="38" y="20"/>
                    </a:lnTo>
                    <a:lnTo>
                      <a:pt x="50" y="30"/>
                    </a:lnTo>
                    <a:lnTo>
                      <a:pt x="20" y="20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30" y="5"/>
                    </a:lnTo>
                    <a:lnTo>
                      <a:pt x="23" y="12"/>
                    </a:lnTo>
                    <a:lnTo>
                      <a:pt x="20" y="20"/>
                    </a:lnTo>
                    <a:lnTo>
                      <a:pt x="20" y="27"/>
                    </a:lnTo>
                    <a:lnTo>
                      <a:pt x="23" y="32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25">
                <a:extLst>
                  <a:ext uri="{FF2B5EF4-FFF2-40B4-BE49-F238E27FC236}">
                    <a16:creationId xmlns:a16="http://schemas.microsoft.com/office/drawing/2014/main" id="{A78B3653-94C4-484B-8F4F-DB71BFE3B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36" y="1275931"/>
                <a:ext cx="18411" cy="28512"/>
              </a:xfrm>
              <a:custGeom>
                <a:avLst/>
                <a:gdLst/>
                <a:ahLst/>
                <a:cxnLst>
                  <a:cxn ang="0">
                    <a:pos x="12" y="55"/>
                  </a:cxn>
                  <a:cxn ang="0">
                    <a:pos x="35" y="35"/>
                  </a:cxn>
                  <a:cxn ang="0">
                    <a:pos x="37" y="0"/>
                  </a:cxn>
                  <a:cxn ang="0">
                    <a:pos x="2" y="5"/>
                  </a:cxn>
                  <a:cxn ang="0">
                    <a:pos x="0" y="42"/>
                  </a:cxn>
                  <a:cxn ang="0">
                    <a:pos x="22" y="20"/>
                  </a:cxn>
                  <a:cxn ang="0">
                    <a:pos x="0" y="45"/>
                  </a:cxn>
                  <a:cxn ang="0">
                    <a:pos x="2" y="50"/>
                  </a:cxn>
                  <a:cxn ang="0">
                    <a:pos x="5" y="55"/>
                  </a:cxn>
                  <a:cxn ang="0">
                    <a:pos x="12" y="55"/>
                  </a:cxn>
                  <a:cxn ang="0">
                    <a:pos x="17" y="55"/>
                  </a:cxn>
                  <a:cxn ang="0">
                    <a:pos x="25" y="52"/>
                  </a:cxn>
                  <a:cxn ang="0">
                    <a:pos x="30" y="47"/>
                  </a:cxn>
                  <a:cxn ang="0">
                    <a:pos x="35" y="40"/>
                  </a:cxn>
                  <a:cxn ang="0">
                    <a:pos x="35" y="32"/>
                  </a:cxn>
                  <a:cxn ang="0">
                    <a:pos x="12" y="55"/>
                  </a:cxn>
                </a:cxnLst>
                <a:rect l="0" t="0" r="r" b="b"/>
                <a:pathLst>
                  <a:path w="37" h="55">
                    <a:moveTo>
                      <a:pt x="12" y="55"/>
                    </a:moveTo>
                    <a:lnTo>
                      <a:pt x="35" y="35"/>
                    </a:lnTo>
                    <a:lnTo>
                      <a:pt x="37" y="0"/>
                    </a:lnTo>
                    <a:lnTo>
                      <a:pt x="2" y="5"/>
                    </a:lnTo>
                    <a:lnTo>
                      <a:pt x="0" y="42"/>
                    </a:lnTo>
                    <a:lnTo>
                      <a:pt x="22" y="20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5" y="55"/>
                    </a:lnTo>
                    <a:lnTo>
                      <a:pt x="12" y="55"/>
                    </a:lnTo>
                    <a:lnTo>
                      <a:pt x="17" y="55"/>
                    </a:lnTo>
                    <a:lnTo>
                      <a:pt x="25" y="52"/>
                    </a:lnTo>
                    <a:lnTo>
                      <a:pt x="30" y="47"/>
                    </a:lnTo>
                    <a:lnTo>
                      <a:pt x="35" y="40"/>
                    </a:lnTo>
                    <a:lnTo>
                      <a:pt x="35" y="32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26">
                <a:extLst>
                  <a:ext uri="{FF2B5EF4-FFF2-40B4-BE49-F238E27FC236}">
                    <a16:creationId xmlns:a16="http://schemas.microsoft.com/office/drawing/2014/main" id="{8ADD4427-538C-498A-A1DB-CEC76145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717" y="1287810"/>
                <a:ext cx="46027" cy="35641"/>
              </a:xfrm>
              <a:custGeom>
                <a:avLst/>
                <a:gdLst/>
                <a:ahLst/>
                <a:cxnLst>
                  <a:cxn ang="0">
                    <a:pos x="13" y="75"/>
                  </a:cxn>
                  <a:cxn ang="0">
                    <a:pos x="13" y="77"/>
                  </a:cxn>
                  <a:cxn ang="0">
                    <a:pos x="30" y="67"/>
                  </a:cxn>
                  <a:cxn ang="0">
                    <a:pos x="48" y="57"/>
                  </a:cxn>
                  <a:cxn ang="0">
                    <a:pos x="60" y="50"/>
                  </a:cxn>
                  <a:cxn ang="0">
                    <a:pos x="75" y="45"/>
                  </a:cxn>
                  <a:cxn ang="0">
                    <a:pos x="83" y="40"/>
                  </a:cxn>
                  <a:cxn ang="0">
                    <a:pos x="93" y="32"/>
                  </a:cxn>
                  <a:cxn ang="0">
                    <a:pos x="98" y="30"/>
                  </a:cxn>
                  <a:cxn ang="0">
                    <a:pos x="85" y="35"/>
                  </a:cxn>
                  <a:cxn ang="0">
                    <a:pos x="95" y="0"/>
                  </a:cxn>
                  <a:cxn ang="0">
                    <a:pos x="75" y="7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58" y="15"/>
                  </a:cxn>
                  <a:cxn ang="0">
                    <a:pos x="50" y="20"/>
                  </a:cxn>
                  <a:cxn ang="0">
                    <a:pos x="35" y="27"/>
                  </a:cxn>
                  <a:cxn ang="0">
                    <a:pos x="23" y="35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13" y="75"/>
                  </a:cxn>
                </a:cxnLst>
                <a:rect l="0" t="0" r="r" b="b"/>
                <a:pathLst>
                  <a:path w="98" h="77">
                    <a:moveTo>
                      <a:pt x="13" y="75"/>
                    </a:moveTo>
                    <a:lnTo>
                      <a:pt x="13" y="77"/>
                    </a:lnTo>
                    <a:lnTo>
                      <a:pt x="30" y="67"/>
                    </a:lnTo>
                    <a:lnTo>
                      <a:pt x="48" y="57"/>
                    </a:lnTo>
                    <a:lnTo>
                      <a:pt x="60" y="50"/>
                    </a:lnTo>
                    <a:lnTo>
                      <a:pt x="75" y="45"/>
                    </a:lnTo>
                    <a:lnTo>
                      <a:pt x="83" y="40"/>
                    </a:lnTo>
                    <a:lnTo>
                      <a:pt x="93" y="32"/>
                    </a:lnTo>
                    <a:lnTo>
                      <a:pt x="98" y="30"/>
                    </a:lnTo>
                    <a:lnTo>
                      <a:pt x="85" y="35"/>
                    </a:lnTo>
                    <a:lnTo>
                      <a:pt x="95" y="0"/>
                    </a:lnTo>
                    <a:lnTo>
                      <a:pt x="75" y="7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58" y="15"/>
                    </a:lnTo>
                    <a:lnTo>
                      <a:pt x="50" y="20"/>
                    </a:lnTo>
                    <a:lnTo>
                      <a:pt x="35" y="27"/>
                    </a:lnTo>
                    <a:lnTo>
                      <a:pt x="23" y="3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13" y="7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27">
                <a:extLst>
                  <a:ext uri="{FF2B5EF4-FFF2-40B4-BE49-F238E27FC236}">
                    <a16:creationId xmlns:a16="http://schemas.microsoft.com/office/drawing/2014/main" id="{9499FC7A-2D8B-4D20-B720-97178997E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293" y="1306818"/>
                <a:ext cx="48327" cy="38017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3" y="80"/>
                  </a:cxn>
                  <a:cxn ang="0">
                    <a:pos x="20" y="72"/>
                  </a:cxn>
                  <a:cxn ang="0">
                    <a:pos x="23" y="72"/>
                  </a:cxn>
                  <a:cxn ang="0">
                    <a:pos x="30" y="67"/>
                  </a:cxn>
                  <a:cxn ang="0">
                    <a:pos x="43" y="62"/>
                  </a:cxn>
                  <a:cxn ang="0">
                    <a:pos x="53" y="57"/>
                  </a:cxn>
                  <a:cxn ang="0">
                    <a:pos x="65" y="50"/>
                  </a:cxn>
                  <a:cxn ang="0">
                    <a:pos x="83" y="40"/>
                  </a:cxn>
                  <a:cxn ang="0">
                    <a:pos x="98" y="30"/>
                  </a:cxn>
                  <a:cxn ang="0">
                    <a:pos x="85" y="0"/>
                  </a:cxn>
                  <a:cxn ang="0">
                    <a:pos x="68" y="12"/>
                  </a:cxn>
                  <a:cxn ang="0">
                    <a:pos x="55" y="20"/>
                  </a:cxn>
                  <a:cxn ang="0">
                    <a:pos x="40" y="27"/>
                  </a:cxn>
                  <a:cxn ang="0">
                    <a:pos x="28" y="32"/>
                  </a:cxn>
                  <a:cxn ang="0">
                    <a:pos x="20" y="37"/>
                  </a:cxn>
                  <a:cxn ang="0">
                    <a:pos x="13" y="42"/>
                  </a:cxn>
                  <a:cxn ang="0">
                    <a:pos x="0" y="47"/>
                  </a:cxn>
                  <a:cxn ang="0">
                    <a:pos x="3" y="45"/>
                  </a:cxn>
                  <a:cxn ang="0">
                    <a:pos x="13" y="45"/>
                  </a:cxn>
                  <a:cxn ang="0">
                    <a:pos x="0" y="80"/>
                  </a:cxn>
                </a:cxnLst>
                <a:rect l="0" t="0" r="r" b="b"/>
                <a:pathLst>
                  <a:path w="98" h="80">
                    <a:moveTo>
                      <a:pt x="0" y="80"/>
                    </a:moveTo>
                    <a:lnTo>
                      <a:pt x="13" y="80"/>
                    </a:lnTo>
                    <a:lnTo>
                      <a:pt x="20" y="72"/>
                    </a:lnTo>
                    <a:lnTo>
                      <a:pt x="23" y="72"/>
                    </a:lnTo>
                    <a:lnTo>
                      <a:pt x="30" y="67"/>
                    </a:lnTo>
                    <a:lnTo>
                      <a:pt x="43" y="62"/>
                    </a:lnTo>
                    <a:lnTo>
                      <a:pt x="53" y="57"/>
                    </a:lnTo>
                    <a:lnTo>
                      <a:pt x="65" y="50"/>
                    </a:lnTo>
                    <a:lnTo>
                      <a:pt x="83" y="40"/>
                    </a:lnTo>
                    <a:lnTo>
                      <a:pt x="98" y="30"/>
                    </a:lnTo>
                    <a:lnTo>
                      <a:pt x="85" y="0"/>
                    </a:lnTo>
                    <a:lnTo>
                      <a:pt x="68" y="12"/>
                    </a:lnTo>
                    <a:lnTo>
                      <a:pt x="55" y="20"/>
                    </a:lnTo>
                    <a:lnTo>
                      <a:pt x="40" y="27"/>
                    </a:lnTo>
                    <a:lnTo>
                      <a:pt x="28" y="32"/>
                    </a:lnTo>
                    <a:lnTo>
                      <a:pt x="20" y="37"/>
                    </a:lnTo>
                    <a:lnTo>
                      <a:pt x="13" y="42"/>
                    </a:lnTo>
                    <a:lnTo>
                      <a:pt x="0" y="47"/>
                    </a:lnTo>
                    <a:lnTo>
                      <a:pt x="3" y="45"/>
                    </a:lnTo>
                    <a:lnTo>
                      <a:pt x="13" y="4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28">
                <a:extLst>
                  <a:ext uri="{FF2B5EF4-FFF2-40B4-BE49-F238E27FC236}">
                    <a16:creationId xmlns:a16="http://schemas.microsoft.com/office/drawing/2014/main" id="{2F990699-FD38-4520-8CEF-7000AAD8B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785" y="1330579"/>
                <a:ext cx="18411" cy="1663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15" y="37"/>
                  </a:cxn>
                  <a:cxn ang="0">
                    <a:pos x="17" y="37"/>
                  </a:cxn>
                  <a:cxn ang="0">
                    <a:pos x="22" y="37"/>
                  </a:cxn>
                  <a:cxn ang="0">
                    <a:pos x="22" y="35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0" y="40"/>
                  </a:cxn>
                </a:cxnLst>
                <a:rect l="0" t="0" r="r" b="b"/>
                <a:pathLst>
                  <a:path w="35" h="40">
                    <a:moveTo>
                      <a:pt x="0" y="40"/>
                    </a:moveTo>
                    <a:lnTo>
                      <a:pt x="0" y="40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29">
                <a:extLst>
                  <a:ext uri="{FF2B5EF4-FFF2-40B4-BE49-F238E27FC236}">
                    <a16:creationId xmlns:a16="http://schemas.microsoft.com/office/drawing/2014/main" id="{3FB0F28D-D565-4436-8665-A8B02EA86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677" y="1325826"/>
                <a:ext cx="23013" cy="2138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30"/>
                  </a:cxn>
                  <a:cxn ang="0">
                    <a:pos x="10" y="37"/>
                  </a:cxn>
                  <a:cxn ang="0">
                    <a:pos x="15" y="40"/>
                  </a:cxn>
                  <a:cxn ang="0">
                    <a:pos x="17" y="42"/>
                  </a:cxn>
                  <a:cxn ang="0">
                    <a:pos x="20" y="45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5" y="50"/>
                  </a:cxn>
                  <a:cxn ang="0">
                    <a:pos x="40" y="50"/>
                  </a:cxn>
                  <a:cxn ang="0">
                    <a:pos x="52" y="12"/>
                  </a:cxn>
                  <a:cxn ang="0">
                    <a:pos x="52" y="12"/>
                  </a:cxn>
                  <a:cxn ang="0">
                    <a:pos x="47" y="10"/>
                  </a:cxn>
                  <a:cxn ang="0">
                    <a:pos x="45" y="10"/>
                  </a:cxn>
                  <a:cxn ang="0">
                    <a:pos x="42" y="7"/>
                  </a:cxn>
                  <a:cxn ang="0">
                    <a:pos x="40" y="5"/>
                  </a:cxn>
                  <a:cxn ang="0">
                    <a:pos x="35" y="2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5" y="5"/>
                  </a:cxn>
                  <a:cxn ang="0">
                    <a:pos x="0" y="25"/>
                  </a:cxn>
                </a:cxnLst>
                <a:rect l="0" t="0" r="r" b="b"/>
                <a:pathLst>
                  <a:path w="52" h="50">
                    <a:moveTo>
                      <a:pt x="0" y="25"/>
                    </a:moveTo>
                    <a:lnTo>
                      <a:pt x="2" y="30"/>
                    </a:lnTo>
                    <a:lnTo>
                      <a:pt x="10" y="37"/>
                    </a:lnTo>
                    <a:lnTo>
                      <a:pt x="15" y="40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5" y="50"/>
                    </a:lnTo>
                    <a:lnTo>
                      <a:pt x="40" y="5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5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30">
                <a:extLst>
                  <a:ext uri="{FF2B5EF4-FFF2-40B4-BE49-F238E27FC236}">
                    <a16:creationId xmlns:a16="http://schemas.microsoft.com/office/drawing/2014/main" id="{437269B7-2F27-4E73-AEA5-EA9825FE8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471" y="1302066"/>
                <a:ext cx="23013" cy="3326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30"/>
                  </a:cxn>
                  <a:cxn ang="0">
                    <a:pos x="5" y="47"/>
                  </a:cxn>
                  <a:cxn ang="0">
                    <a:pos x="10" y="60"/>
                  </a:cxn>
                  <a:cxn ang="0">
                    <a:pos x="18" y="75"/>
                  </a:cxn>
                  <a:cxn ang="0">
                    <a:pos x="53" y="55"/>
                  </a:cxn>
                  <a:cxn ang="0">
                    <a:pos x="48" y="42"/>
                  </a:cxn>
                  <a:cxn ang="0">
                    <a:pos x="40" y="27"/>
                  </a:cxn>
                  <a:cxn ang="0">
                    <a:pos x="38" y="1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10"/>
                  </a:cxn>
                </a:cxnLst>
                <a:rect l="0" t="0" r="r" b="b"/>
                <a:pathLst>
                  <a:path w="53" h="75">
                    <a:moveTo>
                      <a:pt x="0" y="10"/>
                    </a:moveTo>
                    <a:lnTo>
                      <a:pt x="0" y="10"/>
                    </a:lnTo>
                    <a:lnTo>
                      <a:pt x="3" y="30"/>
                    </a:lnTo>
                    <a:lnTo>
                      <a:pt x="5" y="47"/>
                    </a:lnTo>
                    <a:lnTo>
                      <a:pt x="10" y="60"/>
                    </a:lnTo>
                    <a:lnTo>
                      <a:pt x="18" y="75"/>
                    </a:lnTo>
                    <a:lnTo>
                      <a:pt x="53" y="55"/>
                    </a:lnTo>
                    <a:lnTo>
                      <a:pt x="48" y="42"/>
                    </a:lnTo>
                    <a:lnTo>
                      <a:pt x="40" y="27"/>
                    </a:lnTo>
                    <a:lnTo>
                      <a:pt x="38" y="1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431">
                <a:extLst>
                  <a:ext uri="{FF2B5EF4-FFF2-40B4-BE49-F238E27FC236}">
                    <a16:creationId xmlns:a16="http://schemas.microsoft.com/office/drawing/2014/main" id="{808CC351-BF60-44E8-99A2-4D3B697FB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471" y="1278306"/>
                <a:ext cx="18411" cy="2613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3"/>
                  </a:cxn>
                  <a:cxn ang="0">
                    <a:pos x="5" y="25"/>
                  </a:cxn>
                  <a:cxn ang="0">
                    <a:pos x="3" y="40"/>
                  </a:cxn>
                  <a:cxn ang="0">
                    <a:pos x="0" y="53"/>
                  </a:cxn>
                  <a:cxn ang="0">
                    <a:pos x="0" y="58"/>
                  </a:cxn>
                  <a:cxn ang="0">
                    <a:pos x="35" y="48"/>
                  </a:cxn>
                  <a:cxn ang="0">
                    <a:pos x="38" y="40"/>
                  </a:cxn>
                  <a:cxn ang="0">
                    <a:pos x="38" y="33"/>
                  </a:cxn>
                  <a:cxn ang="0">
                    <a:pos x="40" y="18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8" y="3"/>
                  </a:cxn>
                </a:cxnLst>
                <a:rect l="0" t="0" r="r" b="b"/>
                <a:pathLst>
                  <a:path w="45" h="58">
                    <a:moveTo>
                      <a:pt x="8" y="3"/>
                    </a:moveTo>
                    <a:lnTo>
                      <a:pt x="8" y="3"/>
                    </a:lnTo>
                    <a:lnTo>
                      <a:pt x="5" y="25"/>
                    </a:lnTo>
                    <a:lnTo>
                      <a:pt x="3" y="40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35" y="48"/>
                    </a:lnTo>
                    <a:lnTo>
                      <a:pt x="38" y="40"/>
                    </a:lnTo>
                    <a:lnTo>
                      <a:pt x="38" y="33"/>
                    </a:lnTo>
                    <a:lnTo>
                      <a:pt x="40" y="18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432">
                <a:extLst>
                  <a:ext uri="{FF2B5EF4-FFF2-40B4-BE49-F238E27FC236}">
                    <a16:creationId xmlns:a16="http://schemas.microsoft.com/office/drawing/2014/main" id="{2AD284DE-5F5C-44DE-9DCB-E680EC9EF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074" y="1157129"/>
                <a:ext cx="41424" cy="121177"/>
              </a:xfrm>
              <a:custGeom>
                <a:avLst/>
                <a:gdLst/>
                <a:ahLst/>
                <a:cxnLst>
                  <a:cxn ang="0">
                    <a:pos x="70" y="38"/>
                  </a:cxn>
                  <a:cxn ang="0">
                    <a:pos x="57" y="20"/>
                  </a:cxn>
                  <a:cxn ang="0">
                    <a:pos x="0" y="258"/>
                  </a:cxn>
                  <a:cxn ang="0">
                    <a:pos x="37" y="255"/>
                  </a:cxn>
                  <a:cxn ang="0">
                    <a:pos x="92" y="18"/>
                  </a:cxn>
                  <a:cxn ang="0">
                    <a:pos x="80" y="0"/>
                  </a:cxn>
                  <a:cxn ang="0">
                    <a:pos x="92" y="20"/>
                  </a:cxn>
                  <a:cxn ang="0">
                    <a:pos x="92" y="10"/>
                  </a:cxn>
                  <a:cxn ang="0">
                    <a:pos x="90" y="5"/>
                  </a:cxn>
                  <a:cxn ang="0">
                    <a:pos x="85" y="0"/>
                  </a:cxn>
                  <a:cxn ang="0">
                    <a:pos x="77" y="0"/>
                  </a:cxn>
                  <a:cxn ang="0">
                    <a:pos x="72" y="0"/>
                  </a:cxn>
                  <a:cxn ang="0">
                    <a:pos x="65" y="5"/>
                  </a:cxn>
                  <a:cxn ang="0">
                    <a:pos x="60" y="10"/>
                  </a:cxn>
                  <a:cxn ang="0">
                    <a:pos x="57" y="20"/>
                  </a:cxn>
                  <a:cxn ang="0">
                    <a:pos x="70" y="38"/>
                  </a:cxn>
                </a:cxnLst>
                <a:rect l="0" t="0" r="r" b="b"/>
                <a:pathLst>
                  <a:path w="92" h="258">
                    <a:moveTo>
                      <a:pt x="70" y="38"/>
                    </a:moveTo>
                    <a:lnTo>
                      <a:pt x="57" y="20"/>
                    </a:lnTo>
                    <a:lnTo>
                      <a:pt x="0" y="258"/>
                    </a:lnTo>
                    <a:lnTo>
                      <a:pt x="37" y="255"/>
                    </a:lnTo>
                    <a:lnTo>
                      <a:pt x="92" y="18"/>
                    </a:lnTo>
                    <a:lnTo>
                      <a:pt x="80" y="0"/>
                    </a:lnTo>
                    <a:lnTo>
                      <a:pt x="92" y="20"/>
                    </a:lnTo>
                    <a:lnTo>
                      <a:pt x="92" y="10"/>
                    </a:lnTo>
                    <a:lnTo>
                      <a:pt x="90" y="5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5" y="5"/>
                    </a:lnTo>
                    <a:lnTo>
                      <a:pt x="60" y="10"/>
                    </a:lnTo>
                    <a:lnTo>
                      <a:pt x="57" y="20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433">
                <a:extLst>
                  <a:ext uri="{FF2B5EF4-FFF2-40B4-BE49-F238E27FC236}">
                    <a16:creationId xmlns:a16="http://schemas.microsoft.com/office/drawing/2014/main" id="{186F8A55-3C90-4C64-B300-5B1C3FE1F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060" y="1157129"/>
                <a:ext cx="59835" cy="1900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38"/>
                  </a:cxn>
                  <a:cxn ang="0">
                    <a:pos x="113" y="38"/>
                  </a:cxn>
                  <a:cxn ang="0">
                    <a:pos x="123" y="0"/>
                  </a:cxn>
                  <a:cxn ang="0">
                    <a:pos x="25" y="0"/>
                  </a:cxn>
                  <a:cxn ang="0">
                    <a:pos x="38" y="15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3" y="18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5" y="35"/>
                  </a:cxn>
                  <a:cxn ang="0">
                    <a:pos x="13" y="38"/>
                  </a:cxn>
                  <a:cxn ang="0">
                    <a:pos x="0" y="23"/>
                  </a:cxn>
                </a:cxnLst>
                <a:rect l="0" t="0" r="r" b="b"/>
                <a:pathLst>
                  <a:path w="123" h="38">
                    <a:moveTo>
                      <a:pt x="0" y="23"/>
                    </a:moveTo>
                    <a:lnTo>
                      <a:pt x="13" y="38"/>
                    </a:lnTo>
                    <a:lnTo>
                      <a:pt x="113" y="38"/>
                    </a:lnTo>
                    <a:lnTo>
                      <a:pt x="123" y="0"/>
                    </a:lnTo>
                    <a:lnTo>
                      <a:pt x="25" y="0"/>
                    </a:lnTo>
                    <a:lnTo>
                      <a:pt x="38" y="15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13" y="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434">
                <a:extLst>
                  <a:ext uri="{FF2B5EF4-FFF2-40B4-BE49-F238E27FC236}">
                    <a16:creationId xmlns:a16="http://schemas.microsoft.com/office/drawing/2014/main" id="{9D5C868E-B537-4B67-9C10-DB88FF40C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060" y="1154752"/>
                <a:ext cx="23013" cy="1425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3" y="28"/>
                  </a:cxn>
                  <a:cxn ang="0">
                    <a:pos x="0" y="33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5" y="33"/>
                  </a:cxn>
                  <a:cxn ang="0">
                    <a:pos x="45" y="20"/>
                  </a:cxn>
                  <a:cxn ang="0">
                    <a:pos x="45" y="25"/>
                  </a:cxn>
                  <a:cxn ang="0">
                    <a:pos x="45" y="25"/>
                  </a:cxn>
                  <a:cxn ang="0">
                    <a:pos x="25" y="0"/>
                  </a:cxn>
                </a:cxnLst>
                <a:rect l="0" t="0" r="r" b="b"/>
                <a:pathLst>
                  <a:path w="45" h="33">
                    <a:moveTo>
                      <a:pt x="25" y="0"/>
                    </a:moveTo>
                    <a:lnTo>
                      <a:pt x="25" y="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5" y="33"/>
                    </a:lnTo>
                    <a:lnTo>
                      <a:pt x="45" y="20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35">
                <a:extLst>
                  <a:ext uri="{FF2B5EF4-FFF2-40B4-BE49-F238E27FC236}">
                    <a16:creationId xmlns:a16="http://schemas.microsoft.com/office/drawing/2014/main" id="{EE01908E-C3D4-4AE7-B87D-07E19AF67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566" y="1142873"/>
                <a:ext cx="23013" cy="21384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45" y="0"/>
                  </a:cxn>
                  <a:cxn ang="0">
                    <a:pos x="25" y="8"/>
                  </a:cxn>
                  <a:cxn ang="0">
                    <a:pos x="20" y="10"/>
                  </a:cxn>
                  <a:cxn ang="0">
                    <a:pos x="17" y="10"/>
                  </a:cxn>
                  <a:cxn ang="0">
                    <a:pos x="7" y="28"/>
                  </a:cxn>
                  <a:cxn ang="0">
                    <a:pos x="5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2" y="25"/>
                  </a:cxn>
                  <a:cxn ang="0">
                    <a:pos x="22" y="50"/>
                  </a:cxn>
                  <a:cxn ang="0">
                    <a:pos x="32" y="38"/>
                  </a:cxn>
                  <a:cxn ang="0">
                    <a:pos x="35" y="35"/>
                  </a:cxn>
                  <a:cxn ang="0">
                    <a:pos x="40" y="25"/>
                  </a:cxn>
                  <a:cxn ang="0">
                    <a:pos x="45" y="23"/>
                  </a:cxn>
                  <a:cxn ang="0">
                    <a:pos x="40" y="35"/>
                  </a:cxn>
                  <a:cxn ang="0">
                    <a:pos x="45" y="33"/>
                  </a:cxn>
                  <a:cxn ang="0">
                    <a:pos x="47" y="30"/>
                  </a:cxn>
                  <a:cxn ang="0">
                    <a:pos x="32" y="38"/>
                  </a:cxn>
                  <a:cxn ang="0">
                    <a:pos x="50" y="30"/>
                  </a:cxn>
                  <a:cxn ang="0">
                    <a:pos x="27" y="10"/>
                  </a:cxn>
                </a:cxnLst>
                <a:rect l="0" t="0" r="r" b="b"/>
                <a:pathLst>
                  <a:path w="50" h="50">
                    <a:moveTo>
                      <a:pt x="27" y="10"/>
                    </a:moveTo>
                    <a:lnTo>
                      <a:pt x="45" y="0"/>
                    </a:lnTo>
                    <a:lnTo>
                      <a:pt x="25" y="8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22" y="50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0" y="35"/>
                    </a:lnTo>
                    <a:lnTo>
                      <a:pt x="45" y="33"/>
                    </a:lnTo>
                    <a:lnTo>
                      <a:pt x="47" y="30"/>
                    </a:lnTo>
                    <a:lnTo>
                      <a:pt x="32" y="38"/>
                    </a:lnTo>
                    <a:lnTo>
                      <a:pt x="50" y="3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436">
                <a:extLst>
                  <a:ext uri="{FF2B5EF4-FFF2-40B4-BE49-F238E27FC236}">
                    <a16:creationId xmlns:a16="http://schemas.microsoft.com/office/drawing/2014/main" id="{8CD8F1E3-EEFB-4722-89A0-CB933355D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374" y="1140496"/>
                <a:ext cx="16110" cy="1663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23" y="35"/>
                  </a:cxn>
                  <a:cxn ang="0">
                    <a:pos x="25" y="33"/>
                  </a:cxn>
                  <a:cxn ang="0">
                    <a:pos x="18" y="40"/>
                  </a:cxn>
                  <a:cxn ang="0">
                    <a:pos x="30" y="35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38" y="0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lnTo>
                      <a:pt x="38" y="0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23" y="35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30" y="35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437">
                <a:extLst>
                  <a:ext uri="{FF2B5EF4-FFF2-40B4-BE49-F238E27FC236}">
                    <a16:creationId xmlns:a16="http://schemas.microsoft.com/office/drawing/2014/main" id="{0BF05B54-1694-492D-BC9E-DDCA08527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882" y="1140496"/>
                <a:ext cx="32219" cy="16633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0" y="40"/>
                  </a:cxn>
                  <a:cxn ang="0">
                    <a:pos x="42" y="40"/>
                  </a:cxn>
                  <a:cxn ang="0">
                    <a:pos x="65" y="20"/>
                  </a:cxn>
                  <a:cxn ang="0">
                    <a:pos x="42" y="40"/>
                  </a:cxn>
                  <a:cxn ang="0">
                    <a:pos x="50" y="38"/>
                  </a:cxn>
                  <a:cxn ang="0">
                    <a:pos x="57" y="33"/>
                  </a:cxn>
                  <a:cxn ang="0">
                    <a:pos x="62" y="28"/>
                  </a:cxn>
                  <a:cxn ang="0">
                    <a:pos x="65" y="20"/>
                  </a:cxn>
                  <a:cxn ang="0">
                    <a:pos x="67" y="13"/>
                  </a:cxn>
                  <a:cxn ang="0">
                    <a:pos x="65" y="8"/>
                  </a:cxn>
                  <a:cxn ang="0">
                    <a:pos x="60" y="3"/>
                  </a:cxn>
                  <a:cxn ang="0">
                    <a:pos x="52" y="0"/>
                  </a:cxn>
                  <a:cxn ang="0">
                    <a:pos x="30" y="18"/>
                  </a:cxn>
                </a:cxnLst>
                <a:rect l="0" t="0" r="r" b="b"/>
                <a:pathLst>
                  <a:path w="67" h="40">
                    <a:moveTo>
                      <a:pt x="30" y="18"/>
                    </a:moveTo>
                    <a:lnTo>
                      <a:pt x="52" y="0"/>
                    </a:lnTo>
                    <a:lnTo>
                      <a:pt x="10" y="0"/>
                    </a:lnTo>
                    <a:lnTo>
                      <a:pt x="0" y="40"/>
                    </a:lnTo>
                    <a:lnTo>
                      <a:pt x="42" y="40"/>
                    </a:lnTo>
                    <a:lnTo>
                      <a:pt x="65" y="20"/>
                    </a:lnTo>
                    <a:lnTo>
                      <a:pt x="42" y="40"/>
                    </a:lnTo>
                    <a:lnTo>
                      <a:pt x="50" y="38"/>
                    </a:lnTo>
                    <a:lnTo>
                      <a:pt x="57" y="33"/>
                    </a:lnTo>
                    <a:lnTo>
                      <a:pt x="62" y="28"/>
                    </a:lnTo>
                    <a:lnTo>
                      <a:pt x="65" y="20"/>
                    </a:lnTo>
                    <a:lnTo>
                      <a:pt x="67" y="13"/>
                    </a:lnTo>
                    <a:lnTo>
                      <a:pt x="65" y="8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07957F-3DFC-4470-B8DA-63D795249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43200" cy="2673038"/>
              <a:chOff x="0" y="0"/>
              <a:chExt cx="2743200" cy="2673038"/>
            </a:xfrm>
          </p:grpSpPr>
          <p:sp>
            <p:nvSpPr>
              <p:cNvPr id="22" name="AutoShape 40">
                <a:extLst>
                  <a:ext uri="{FF2B5EF4-FFF2-40B4-BE49-F238E27FC236}">
                    <a16:creationId xmlns:a16="http://schemas.microsoft.com/office/drawing/2014/main" id="{9774287E-EC17-4BF0-B851-5B85E2B390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2743200" cy="26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3790361-68EE-4F7A-80B8-74986F90C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6699" y="967102"/>
                <a:ext cx="1081326" cy="1302111"/>
                <a:chOff x="1308707" y="963616"/>
                <a:chExt cx="2235" cy="2762"/>
              </a:xfrm>
            </p:grpSpPr>
            <p:sp>
              <p:nvSpPr>
                <p:cNvPr id="55" name="Freeform 38">
                  <a:extLst>
                    <a:ext uri="{FF2B5EF4-FFF2-40B4-BE49-F238E27FC236}">
                      <a16:creationId xmlns:a16="http://schemas.microsoft.com/office/drawing/2014/main" id="{2B04CEA8-75C3-4A01-86CC-0A5C3AF92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67" y="963848"/>
                  <a:ext cx="76" cy="161"/>
                </a:xfrm>
                <a:custGeom>
                  <a:avLst/>
                  <a:gdLst/>
                  <a:ahLst/>
                  <a:cxnLst>
                    <a:cxn ang="0">
                      <a:pos x="52" y="2"/>
                    </a:cxn>
                    <a:cxn ang="0">
                      <a:pos x="40" y="20"/>
                    </a:cxn>
                    <a:cxn ang="0">
                      <a:pos x="0" y="160"/>
                    </a:cxn>
                    <a:cxn ang="0">
                      <a:pos x="35" y="162"/>
                    </a:cxn>
                    <a:cxn ang="0">
                      <a:pos x="75" y="20"/>
                    </a:cxn>
                    <a:cxn ang="0">
                      <a:pos x="62" y="35"/>
                    </a:cxn>
                    <a:cxn ang="0">
                      <a:pos x="75" y="20"/>
                    </a:cxn>
                    <a:cxn ang="0">
                      <a:pos x="75" y="12"/>
                    </a:cxn>
                    <a:cxn ang="0">
                      <a:pos x="72" y="5"/>
                    </a:cxn>
                    <a:cxn ang="0">
                      <a:pos x="67" y="2"/>
                    </a:cxn>
                    <a:cxn ang="0">
                      <a:pos x="60" y="0"/>
                    </a:cxn>
                    <a:cxn ang="0">
                      <a:pos x="55" y="2"/>
                    </a:cxn>
                    <a:cxn ang="0">
                      <a:pos x="47" y="5"/>
                    </a:cxn>
                    <a:cxn ang="0">
                      <a:pos x="42" y="12"/>
                    </a:cxn>
                    <a:cxn ang="0">
                      <a:pos x="40" y="20"/>
                    </a:cxn>
                    <a:cxn ang="0">
                      <a:pos x="52" y="2"/>
                    </a:cxn>
                  </a:cxnLst>
                  <a:rect l="0" t="0" r="r" b="b"/>
                  <a:pathLst>
                    <a:path w="75" h="162">
                      <a:moveTo>
                        <a:pt x="52" y="2"/>
                      </a:moveTo>
                      <a:lnTo>
                        <a:pt x="40" y="20"/>
                      </a:lnTo>
                      <a:lnTo>
                        <a:pt x="0" y="160"/>
                      </a:lnTo>
                      <a:lnTo>
                        <a:pt x="35" y="162"/>
                      </a:lnTo>
                      <a:lnTo>
                        <a:pt x="75" y="20"/>
                      </a:lnTo>
                      <a:lnTo>
                        <a:pt x="62" y="35"/>
                      </a:lnTo>
                      <a:lnTo>
                        <a:pt x="75" y="20"/>
                      </a:lnTo>
                      <a:lnTo>
                        <a:pt x="75" y="12"/>
                      </a:lnTo>
                      <a:lnTo>
                        <a:pt x="72" y="5"/>
                      </a:lnTo>
                      <a:lnTo>
                        <a:pt x="67" y="2"/>
                      </a:lnTo>
                      <a:lnTo>
                        <a:pt x="60" y="0"/>
                      </a:lnTo>
                      <a:lnTo>
                        <a:pt x="55" y="2"/>
                      </a:lnTo>
                      <a:lnTo>
                        <a:pt x="47" y="5"/>
                      </a:lnTo>
                      <a:lnTo>
                        <a:pt x="42" y="12"/>
                      </a:lnTo>
                      <a:lnTo>
                        <a:pt x="40" y="20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39">
                  <a:extLst>
                    <a:ext uri="{FF2B5EF4-FFF2-40B4-BE49-F238E27FC236}">
                      <a16:creationId xmlns:a16="http://schemas.microsoft.com/office/drawing/2014/main" id="{B2F7CB17-AEA5-4BF3-A683-1B825FF27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24" y="963803"/>
                  <a:ext cx="105" cy="91"/>
                </a:xfrm>
                <a:custGeom>
                  <a:avLst/>
                  <a:gdLst/>
                  <a:ahLst/>
                  <a:cxnLst>
                    <a:cxn ang="0">
                      <a:pos x="110" y="20"/>
                    </a:cxn>
                    <a:cxn ang="0">
                      <a:pos x="85" y="2"/>
                    </a:cxn>
                    <a:cxn ang="0">
                      <a:pos x="0" y="44"/>
                    </a:cxn>
                    <a:cxn ang="0">
                      <a:pos x="10" y="77"/>
                    </a:cxn>
                    <a:cxn ang="0">
                      <a:pos x="95" y="35"/>
                    </a:cxn>
                    <a:cxn ang="0">
                      <a:pos x="73" y="20"/>
                    </a:cxn>
                    <a:cxn ang="0">
                      <a:pos x="95" y="35"/>
                    </a:cxn>
                    <a:cxn ang="0">
                      <a:pos x="103" y="30"/>
                    </a:cxn>
                    <a:cxn ang="0">
                      <a:pos x="108" y="22"/>
                    </a:cxn>
                    <a:cxn ang="0">
                      <a:pos x="110" y="15"/>
                    </a:cxn>
                    <a:cxn ang="0">
                      <a:pos x="110" y="10"/>
                    </a:cxn>
                    <a:cxn ang="0">
                      <a:pos x="105" y="5"/>
                    </a:cxn>
                    <a:cxn ang="0">
                      <a:pos x="100" y="0"/>
                    </a:cxn>
                    <a:cxn ang="0">
                      <a:pos x="93" y="0"/>
                    </a:cxn>
                    <a:cxn ang="0">
                      <a:pos x="85" y="2"/>
                    </a:cxn>
                    <a:cxn ang="0">
                      <a:pos x="110" y="20"/>
                    </a:cxn>
                  </a:cxnLst>
                  <a:rect l="0" t="0" r="r" b="b"/>
                  <a:pathLst>
                    <a:path w="110" h="77">
                      <a:moveTo>
                        <a:pt x="110" y="20"/>
                      </a:moveTo>
                      <a:lnTo>
                        <a:pt x="85" y="2"/>
                      </a:lnTo>
                      <a:lnTo>
                        <a:pt x="0" y="44"/>
                      </a:lnTo>
                      <a:lnTo>
                        <a:pt x="10" y="77"/>
                      </a:lnTo>
                      <a:lnTo>
                        <a:pt x="95" y="35"/>
                      </a:lnTo>
                      <a:lnTo>
                        <a:pt x="73" y="20"/>
                      </a:lnTo>
                      <a:lnTo>
                        <a:pt x="95" y="35"/>
                      </a:lnTo>
                      <a:lnTo>
                        <a:pt x="103" y="30"/>
                      </a:lnTo>
                      <a:lnTo>
                        <a:pt x="108" y="22"/>
                      </a:lnTo>
                      <a:lnTo>
                        <a:pt x="110" y="15"/>
                      </a:lnTo>
                      <a:lnTo>
                        <a:pt x="110" y="10"/>
                      </a:lnTo>
                      <a:lnTo>
                        <a:pt x="105" y="5"/>
                      </a:lnTo>
                      <a:lnTo>
                        <a:pt x="100" y="0"/>
                      </a:lnTo>
                      <a:lnTo>
                        <a:pt x="93" y="0"/>
                      </a:lnTo>
                      <a:lnTo>
                        <a:pt x="85" y="2"/>
                      </a:lnTo>
                      <a:lnTo>
                        <a:pt x="110" y="2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40">
                  <a:extLst>
                    <a:ext uri="{FF2B5EF4-FFF2-40B4-BE49-F238E27FC236}">
                      <a16:creationId xmlns:a16="http://schemas.microsoft.com/office/drawing/2014/main" id="{E5EB4190-B461-411E-BEB0-1A15F092C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43" y="963823"/>
                  <a:ext cx="86" cy="207"/>
                </a:xfrm>
                <a:custGeom>
                  <a:avLst/>
                  <a:gdLst/>
                  <a:ahLst/>
                  <a:cxnLst>
                    <a:cxn ang="0">
                      <a:pos x="23" y="164"/>
                    </a:cxn>
                    <a:cxn ang="0">
                      <a:pos x="38" y="184"/>
                    </a:cxn>
                    <a:cxn ang="0">
                      <a:pos x="85" y="0"/>
                    </a:cxn>
                    <a:cxn ang="0">
                      <a:pos x="48" y="0"/>
                    </a:cxn>
                    <a:cxn ang="0">
                      <a:pos x="0" y="184"/>
                    </a:cxn>
                    <a:cxn ang="0">
                      <a:pos x="13" y="204"/>
                    </a:cxn>
                    <a:cxn ang="0">
                      <a:pos x="0" y="184"/>
                    </a:cxn>
                    <a:cxn ang="0">
                      <a:pos x="0" y="192"/>
                    </a:cxn>
                    <a:cxn ang="0">
                      <a:pos x="3" y="197"/>
                    </a:cxn>
                    <a:cxn ang="0">
                      <a:pos x="8" y="202"/>
                    </a:cxn>
                    <a:cxn ang="0">
                      <a:pos x="15" y="204"/>
                    </a:cxn>
                    <a:cxn ang="0">
                      <a:pos x="23" y="202"/>
                    </a:cxn>
                    <a:cxn ang="0">
                      <a:pos x="28" y="197"/>
                    </a:cxn>
                    <a:cxn ang="0">
                      <a:pos x="33" y="192"/>
                    </a:cxn>
                    <a:cxn ang="0">
                      <a:pos x="38" y="184"/>
                    </a:cxn>
                    <a:cxn ang="0">
                      <a:pos x="23" y="164"/>
                    </a:cxn>
                  </a:cxnLst>
                  <a:rect l="0" t="0" r="r" b="b"/>
                  <a:pathLst>
                    <a:path w="85" h="204">
                      <a:moveTo>
                        <a:pt x="23" y="164"/>
                      </a:moveTo>
                      <a:lnTo>
                        <a:pt x="38" y="184"/>
                      </a:lnTo>
                      <a:lnTo>
                        <a:pt x="85" y="0"/>
                      </a:lnTo>
                      <a:lnTo>
                        <a:pt x="48" y="0"/>
                      </a:lnTo>
                      <a:lnTo>
                        <a:pt x="0" y="184"/>
                      </a:lnTo>
                      <a:lnTo>
                        <a:pt x="13" y="204"/>
                      </a:lnTo>
                      <a:lnTo>
                        <a:pt x="0" y="184"/>
                      </a:lnTo>
                      <a:lnTo>
                        <a:pt x="0" y="192"/>
                      </a:lnTo>
                      <a:lnTo>
                        <a:pt x="3" y="197"/>
                      </a:lnTo>
                      <a:lnTo>
                        <a:pt x="8" y="202"/>
                      </a:lnTo>
                      <a:lnTo>
                        <a:pt x="15" y="204"/>
                      </a:lnTo>
                      <a:lnTo>
                        <a:pt x="23" y="202"/>
                      </a:lnTo>
                      <a:lnTo>
                        <a:pt x="28" y="197"/>
                      </a:lnTo>
                      <a:lnTo>
                        <a:pt x="33" y="192"/>
                      </a:lnTo>
                      <a:lnTo>
                        <a:pt x="38" y="184"/>
                      </a:lnTo>
                      <a:lnTo>
                        <a:pt x="23" y="164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41">
                  <a:extLst>
                    <a:ext uri="{FF2B5EF4-FFF2-40B4-BE49-F238E27FC236}">
                      <a16:creationId xmlns:a16="http://schemas.microsoft.com/office/drawing/2014/main" id="{19596D04-DB3C-44E2-8160-624E3E296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58" y="963984"/>
                  <a:ext cx="190" cy="50"/>
                </a:xfrm>
                <a:custGeom>
                  <a:avLst/>
                  <a:gdLst/>
                  <a:ahLst/>
                  <a:cxnLst>
                    <a:cxn ang="0">
                      <a:pos x="165" y="43"/>
                    </a:cxn>
                    <a:cxn ang="0">
                      <a:pos x="167" y="5"/>
                    </a:cxn>
                    <a:cxn ang="0">
                      <a:pos x="10" y="0"/>
                    </a:cxn>
                    <a:cxn ang="0">
                      <a:pos x="0" y="40"/>
                    </a:cxn>
                    <a:cxn ang="0">
                      <a:pos x="155" y="43"/>
                    </a:cxn>
                    <a:cxn ang="0">
                      <a:pos x="157" y="8"/>
                    </a:cxn>
                    <a:cxn ang="0">
                      <a:pos x="155" y="43"/>
                    </a:cxn>
                    <a:cxn ang="0">
                      <a:pos x="165" y="43"/>
                    </a:cxn>
                    <a:cxn ang="0">
                      <a:pos x="170" y="38"/>
                    </a:cxn>
                    <a:cxn ang="0">
                      <a:pos x="175" y="33"/>
                    </a:cxn>
                    <a:cxn ang="0">
                      <a:pos x="177" y="25"/>
                    </a:cxn>
                    <a:cxn ang="0">
                      <a:pos x="180" y="18"/>
                    </a:cxn>
                    <a:cxn ang="0">
                      <a:pos x="177" y="13"/>
                    </a:cxn>
                    <a:cxn ang="0">
                      <a:pos x="172" y="8"/>
                    </a:cxn>
                    <a:cxn ang="0">
                      <a:pos x="167" y="5"/>
                    </a:cxn>
                    <a:cxn ang="0">
                      <a:pos x="165" y="43"/>
                    </a:cxn>
                  </a:cxnLst>
                  <a:rect l="0" t="0" r="r" b="b"/>
                  <a:pathLst>
                    <a:path w="180" h="43">
                      <a:moveTo>
                        <a:pt x="165" y="43"/>
                      </a:moveTo>
                      <a:lnTo>
                        <a:pt x="167" y="5"/>
                      </a:lnTo>
                      <a:lnTo>
                        <a:pt x="10" y="0"/>
                      </a:lnTo>
                      <a:lnTo>
                        <a:pt x="0" y="40"/>
                      </a:lnTo>
                      <a:lnTo>
                        <a:pt x="155" y="43"/>
                      </a:lnTo>
                      <a:lnTo>
                        <a:pt x="157" y="8"/>
                      </a:lnTo>
                      <a:lnTo>
                        <a:pt x="155" y="43"/>
                      </a:lnTo>
                      <a:lnTo>
                        <a:pt x="165" y="43"/>
                      </a:lnTo>
                      <a:lnTo>
                        <a:pt x="170" y="38"/>
                      </a:lnTo>
                      <a:lnTo>
                        <a:pt x="175" y="33"/>
                      </a:lnTo>
                      <a:lnTo>
                        <a:pt x="177" y="25"/>
                      </a:lnTo>
                      <a:lnTo>
                        <a:pt x="180" y="18"/>
                      </a:lnTo>
                      <a:lnTo>
                        <a:pt x="177" y="13"/>
                      </a:lnTo>
                      <a:lnTo>
                        <a:pt x="172" y="8"/>
                      </a:lnTo>
                      <a:lnTo>
                        <a:pt x="167" y="5"/>
                      </a:lnTo>
                      <a:lnTo>
                        <a:pt x="165" y="4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42">
                  <a:extLst>
                    <a:ext uri="{FF2B5EF4-FFF2-40B4-BE49-F238E27FC236}">
                      <a16:creationId xmlns:a16="http://schemas.microsoft.com/office/drawing/2014/main" id="{633AD05A-8FC0-443B-B4E2-D67879BF9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091" y="963843"/>
                  <a:ext cx="190" cy="570"/>
                </a:xfrm>
                <a:custGeom>
                  <a:avLst/>
                  <a:gdLst/>
                  <a:ahLst/>
                  <a:cxnLst>
                    <a:cxn ang="0">
                      <a:pos x="147" y="0"/>
                    </a:cxn>
                    <a:cxn ang="0">
                      <a:pos x="145" y="0"/>
                    </a:cxn>
                    <a:cxn ang="0">
                      <a:pos x="0" y="572"/>
                    </a:cxn>
                    <a:cxn ang="0">
                      <a:pos x="35" y="572"/>
                    </a:cxn>
                    <a:cxn ang="0">
                      <a:pos x="182" y="0"/>
                    </a:cxn>
                    <a:cxn ang="0">
                      <a:pos x="180" y="4"/>
                    </a:cxn>
                    <a:cxn ang="0">
                      <a:pos x="147" y="0"/>
                    </a:cxn>
                  </a:cxnLst>
                  <a:rect l="0" t="0" r="r" b="b"/>
                  <a:pathLst>
                    <a:path w="182" h="572">
                      <a:moveTo>
                        <a:pt x="147" y="0"/>
                      </a:moveTo>
                      <a:lnTo>
                        <a:pt x="145" y="0"/>
                      </a:lnTo>
                      <a:lnTo>
                        <a:pt x="0" y="572"/>
                      </a:lnTo>
                      <a:lnTo>
                        <a:pt x="35" y="572"/>
                      </a:lnTo>
                      <a:lnTo>
                        <a:pt x="182" y="0"/>
                      </a:lnTo>
                      <a:lnTo>
                        <a:pt x="180" y="4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43">
                  <a:extLst>
                    <a:ext uri="{FF2B5EF4-FFF2-40B4-BE49-F238E27FC236}">
                      <a16:creationId xmlns:a16="http://schemas.microsoft.com/office/drawing/2014/main" id="{27A0E7CC-1441-4D37-9898-3F86E929C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33" y="963783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8" y="3"/>
                    </a:cxn>
                    <a:cxn ang="0">
                      <a:pos x="13" y="18"/>
                    </a:cxn>
                    <a:cxn ang="0">
                      <a:pos x="10" y="30"/>
                    </a:cxn>
                    <a:cxn ang="0">
                      <a:pos x="5" y="43"/>
                    </a:cxn>
                    <a:cxn ang="0">
                      <a:pos x="0" y="58"/>
                    </a:cxn>
                    <a:cxn ang="0">
                      <a:pos x="33" y="62"/>
                    </a:cxn>
                    <a:cxn ang="0">
                      <a:pos x="40" y="40"/>
                    </a:cxn>
                    <a:cxn ang="0">
                      <a:pos x="45" y="25"/>
                    </a:cxn>
                    <a:cxn ang="0">
                      <a:pos x="50" y="15"/>
                    </a:cxn>
                    <a:cxn ang="0">
                      <a:pos x="50" y="13"/>
                    </a:cxn>
                    <a:cxn ang="0">
                      <a:pos x="48" y="18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50" h="62">
                      <a:moveTo>
                        <a:pt x="20" y="0"/>
                      </a:moveTo>
                      <a:lnTo>
                        <a:pt x="18" y="3"/>
                      </a:lnTo>
                      <a:lnTo>
                        <a:pt x="13" y="18"/>
                      </a:lnTo>
                      <a:lnTo>
                        <a:pt x="10" y="30"/>
                      </a:lnTo>
                      <a:lnTo>
                        <a:pt x="5" y="43"/>
                      </a:lnTo>
                      <a:lnTo>
                        <a:pt x="0" y="58"/>
                      </a:lnTo>
                      <a:lnTo>
                        <a:pt x="33" y="62"/>
                      </a:lnTo>
                      <a:lnTo>
                        <a:pt x="40" y="40"/>
                      </a:lnTo>
                      <a:lnTo>
                        <a:pt x="45" y="25"/>
                      </a:lnTo>
                      <a:lnTo>
                        <a:pt x="50" y="15"/>
                      </a:lnTo>
                      <a:lnTo>
                        <a:pt x="50" y="13"/>
                      </a:lnTo>
                      <a:lnTo>
                        <a:pt x="48" y="1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44">
                  <a:extLst>
                    <a:ext uri="{FF2B5EF4-FFF2-40B4-BE49-F238E27FC236}">
                      <a16:creationId xmlns:a16="http://schemas.microsoft.com/office/drawing/2014/main" id="{9BD04C17-F1E6-4C9F-9706-6C0D382ED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57" y="963737"/>
                  <a:ext cx="57" cy="6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3" y="17"/>
                    </a:cxn>
                    <a:cxn ang="0">
                      <a:pos x="18" y="22"/>
                    </a:cxn>
                    <a:cxn ang="0">
                      <a:pos x="13" y="27"/>
                    </a:cxn>
                    <a:cxn ang="0">
                      <a:pos x="10" y="32"/>
                    </a:cxn>
                    <a:cxn ang="0">
                      <a:pos x="8" y="37"/>
                    </a:cxn>
                    <a:cxn ang="0">
                      <a:pos x="3" y="42"/>
                    </a:cxn>
                    <a:cxn ang="0">
                      <a:pos x="0" y="47"/>
                    </a:cxn>
                    <a:cxn ang="0">
                      <a:pos x="0" y="42"/>
                    </a:cxn>
                    <a:cxn ang="0">
                      <a:pos x="28" y="60"/>
                    </a:cxn>
                    <a:cxn ang="0">
                      <a:pos x="35" y="45"/>
                    </a:cxn>
                    <a:cxn ang="0">
                      <a:pos x="40" y="37"/>
                    </a:cxn>
                    <a:cxn ang="0">
                      <a:pos x="43" y="35"/>
                    </a:cxn>
                    <a:cxn ang="0">
                      <a:pos x="45" y="30"/>
                    </a:cxn>
                    <a:cxn ang="0">
                      <a:pos x="50" y="22"/>
                    </a:cxn>
                    <a:cxn ang="0">
                      <a:pos x="55" y="20"/>
                    </a:cxn>
                    <a:cxn ang="0">
                      <a:pos x="58" y="15"/>
                    </a:cxn>
                    <a:cxn ang="0">
                      <a:pos x="55" y="22"/>
                    </a:cxn>
                    <a:cxn ang="0">
                      <a:pos x="55" y="22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58" h="60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23" y="17"/>
                      </a:lnTo>
                      <a:lnTo>
                        <a:pt x="18" y="22"/>
                      </a:lnTo>
                      <a:lnTo>
                        <a:pt x="13" y="27"/>
                      </a:lnTo>
                      <a:lnTo>
                        <a:pt x="10" y="32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28" y="60"/>
                      </a:lnTo>
                      <a:lnTo>
                        <a:pt x="35" y="45"/>
                      </a:lnTo>
                      <a:lnTo>
                        <a:pt x="40" y="37"/>
                      </a:lnTo>
                      <a:lnTo>
                        <a:pt x="43" y="35"/>
                      </a:lnTo>
                      <a:lnTo>
                        <a:pt x="45" y="30"/>
                      </a:lnTo>
                      <a:lnTo>
                        <a:pt x="50" y="22"/>
                      </a:lnTo>
                      <a:lnTo>
                        <a:pt x="55" y="20"/>
                      </a:lnTo>
                      <a:lnTo>
                        <a:pt x="58" y="15"/>
                      </a:lnTo>
                      <a:lnTo>
                        <a:pt x="55" y="22"/>
                      </a:lnTo>
                      <a:lnTo>
                        <a:pt x="55" y="2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5">
                  <a:extLst>
                    <a:ext uri="{FF2B5EF4-FFF2-40B4-BE49-F238E27FC236}">
                      <a16:creationId xmlns:a16="http://schemas.microsoft.com/office/drawing/2014/main" id="{52D297CD-2BBD-45DA-9BCF-883715691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95" y="963677"/>
                  <a:ext cx="90" cy="101"/>
                </a:xfrm>
                <a:custGeom>
                  <a:avLst/>
                  <a:gdLst/>
                  <a:ahLst/>
                  <a:cxnLst>
                    <a:cxn ang="0">
                      <a:pos x="77" y="3"/>
                    </a:cxn>
                    <a:cxn ang="0">
                      <a:pos x="82" y="0"/>
                    </a:cxn>
                    <a:cxn ang="0">
                      <a:pos x="62" y="13"/>
                    </a:cxn>
                    <a:cxn ang="0">
                      <a:pos x="55" y="18"/>
                    </a:cxn>
                    <a:cxn ang="0">
                      <a:pos x="40" y="30"/>
                    </a:cxn>
                    <a:cxn ang="0">
                      <a:pos x="30" y="35"/>
                    </a:cxn>
                    <a:cxn ang="0">
                      <a:pos x="17" y="48"/>
                    </a:cxn>
                    <a:cxn ang="0">
                      <a:pos x="12" y="50"/>
                    </a:cxn>
                    <a:cxn ang="0">
                      <a:pos x="2" y="63"/>
                    </a:cxn>
                    <a:cxn ang="0">
                      <a:pos x="0" y="63"/>
                    </a:cxn>
                    <a:cxn ang="0">
                      <a:pos x="22" y="85"/>
                    </a:cxn>
                    <a:cxn ang="0">
                      <a:pos x="32" y="75"/>
                    </a:cxn>
                    <a:cxn ang="0">
                      <a:pos x="35" y="75"/>
                    </a:cxn>
                    <a:cxn ang="0">
                      <a:pos x="45" y="65"/>
                    </a:cxn>
                    <a:cxn ang="0">
                      <a:pos x="52" y="60"/>
                    </a:cxn>
                    <a:cxn ang="0">
                      <a:pos x="62" y="53"/>
                    </a:cxn>
                    <a:cxn ang="0">
                      <a:pos x="70" y="48"/>
                    </a:cxn>
                    <a:cxn ang="0">
                      <a:pos x="85" y="35"/>
                    </a:cxn>
                    <a:cxn ang="0">
                      <a:pos x="97" y="30"/>
                    </a:cxn>
                    <a:cxn ang="0">
                      <a:pos x="100" y="28"/>
                    </a:cxn>
                    <a:cxn ang="0">
                      <a:pos x="77" y="3"/>
                    </a:cxn>
                  </a:cxnLst>
                  <a:rect l="0" t="0" r="r" b="b"/>
                  <a:pathLst>
                    <a:path w="100" h="85">
                      <a:moveTo>
                        <a:pt x="77" y="3"/>
                      </a:moveTo>
                      <a:lnTo>
                        <a:pt x="82" y="0"/>
                      </a:lnTo>
                      <a:lnTo>
                        <a:pt x="62" y="13"/>
                      </a:lnTo>
                      <a:lnTo>
                        <a:pt x="55" y="18"/>
                      </a:lnTo>
                      <a:lnTo>
                        <a:pt x="40" y="30"/>
                      </a:lnTo>
                      <a:lnTo>
                        <a:pt x="30" y="35"/>
                      </a:lnTo>
                      <a:lnTo>
                        <a:pt x="17" y="48"/>
                      </a:lnTo>
                      <a:lnTo>
                        <a:pt x="12" y="50"/>
                      </a:lnTo>
                      <a:lnTo>
                        <a:pt x="2" y="63"/>
                      </a:lnTo>
                      <a:lnTo>
                        <a:pt x="0" y="63"/>
                      </a:lnTo>
                      <a:lnTo>
                        <a:pt x="22" y="85"/>
                      </a:lnTo>
                      <a:lnTo>
                        <a:pt x="32" y="75"/>
                      </a:lnTo>
                      <a:lnTo>
                        <a:pt x="35" y="75"/>
                      </a:lnTo>
                      <a:lnTo>
                        <a:pt x="45" y="65"/>
                      </a:lnTo>
                      <a:lnTo>
                        <a:pt x="52" y="60"/>
                      </a:lnTo>
                      <a:lnTo>
                        <a:pt x="62" y="53"/>
                      </a:lnTo>
                      <a:lnTo>
                        <a:pt x="70" y="48"/>
                      </a:lnTo>
                      <a:lnTo>
                        <a:pt x="85" y="35"/>
                      </a:lnTo>
                      <a:lnTo>
                        <a:pt x="97" y="30"/>
                      </a:lnTo>
                      <a:lnTo>
                        <a:pt x="100" y="28"/>
                      </a:lnTo>
                      <a:lnTo>
                        <a:pt x="77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46">
                  <a:extLst>
                    <a:ext uri="{FF2B5EF4-FFF2-40B4-BE49-F238E27FC236}">
                      <a16:creationId xmlns:a16="http://schemas.microsoft.com/office/drawing/2014/main" id="{8FC18B01-2ADA-405C-A6F1-DF02FE9E1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62" y="963631"/>
                  <a:ext cx="81" cy="76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55" y="7"/>
                    </a:cxn>
                    <a:cxn ang="0">
                      <a:pos x="50" y="12"/>
                    </a:cxn>
                    <a:cxn ang="0">
                      <a:pos x="43" y="15"/>
                    </a:cxn>
                    <a:cxn ang="0">
                      <a:pos x="35" y="20"/>
                    </a:cxn>
                    <a:cxn ang="0">
                      <a:pos x="28" y="27"/>
                    </a:cxn>
                    <a:cxn ang="0">
                      <a:pos x="15" y="37"/>
                    </a:cxn>
                    <a:cxn ang="0">
                      <a:pos x="10" y="42"/>
                    </a:cxn>
                    <a:cxn ang="0">
                      <a:pos x="0" y="50"/>
                    </a:cxn>
                    <a:cxn ang="0">
                      <a:pos x="23" y="75"/>
                    </a:cxn>
                    <a:cxn ang="0">
                      <a:pos x="33" y="65"/>
                    </a:cxn>
                    <a:cxn ang="0">
                      <a:pos x="45" y="55"/>
                    </a:cxn>
                    <a:cxn ang="0">
                      <a:pos x="50" y="50"/>
                    </a:cxn>
                    <a:cxn ang="0">
                      <a:pos x="58" y="45"/>
                    </a:cxn>
                    <a:cxn ang="0">
                      <a:pos x="65" y="40"/>
                    </a:cxn>
                    <a:cxn ang="0">
                      <a:pos x="73" y="35"/>
                    </a:cxn>
                    <a:cxn ang="0">
                      <a:pos x="78" y="32"/>
                    </a:cxn>
                    <a:cxn ang="0">
                      <a:pos x="73" y="35"/>
                    </a:cxn>
                    <a:cxn ang="0">
                      <a:pos x="75" y="35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78" h="75">
                      <a:moveTo>
                        <a:pt x="68" y="0"/>
                      </a:moveTo>
                      <a:lnTo>
                        <a:pt x="70" y="0"/>
                      </a:lnTo>
                      <a:lnTo>
                        <a:pt x="55" y="7"/>
                      </a:lnTo>
                      <a:lnTo>
                        <a:pt x="50" y="12"/>
                      </a:lnTo>
                      <a:lnTo>
                        <a:pt x="43" y="15"/>
                      </a:lnTo>
                      <a:lnTo>
                        <a:pt x="35" y="20"/>
                      </a:lnTo>
                      <a:lnTo>
                        <a:pt x="28" y="27"/>
                      </a:lnTo>
                      <a:lnTo>
                        <a:pt x="15" y="37"/>
                      </a:lnTo>
                      <a:lnTo>
                        <a:pt x="10" y="42"/>
                      </a:lnTo>
                      <a:lnTo>
                        <a:pt x="0" y="50"/>
                      </a:lnTo>
                      <a:lnTo>
                        <a:pt x="23" y="75"/>
                      </a:lnTo>
                      <a:lnTo>
                        <a:pt x="33" y="65"/>
                      </a:lnTo>
                      <a:lnTo>
                        <a:pt x="45" y="55"/>
                      </a:lnTo>
                      <a:lnTo>
                        <a:pt x="50" y="50"/>
                      </a:lnTo>
                      <a:lnTo>
                        <a:pt x="58" y="45"/>
                      </a:lnTo>
                      <a:lnTo>
                        <a:pt x="65" y="40"/>
                      </a:lnTo>
                      <a:lnTo>
                        <a:pt x="73" y="35"/>
                      </a:lnTo>
                      <a:lnTo>
                        <a:pt x="78" y="32"/>
                      </a:lnTo>
                      <a:lnTo>
                        <a:pt x="73" y="35"/>
                      </a:lnTo>
                      <a:lnTo>
                        <a:pt x="75" y="35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47">
                  <a:extLst>
                    <a:ext uri="{FF2B5EF4-FFF2-40B4-BE49-F238E27FC236}">
                      <a16:creationId xmlns:a16="http://schemas.microsoft.com/office/drawing/2014/main" id="{A6B2CF74-FDCC-4C4D-A789-09E6C9DD8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33" y="963616"/>
                  <a:ext cx="71" cy="45"/>
                </a:xfrm>
                <a:custGeom>
                  <a:avLst/>
                  <a:gdLst/>
                  <a:ahLst/>
                  <a:cxnLst>
                    <a:cxn ang="0">
                      <a:pos x="70" y="0"/>
                    </a:cxn>
                    <a:cxn ang="0">
                      <a:pos x="70" y="0"/>
                    </a:cxn>
                    <a:cxn ang="0">
                      <a:pos x="57" y="0"/>
                    </a:cxn>
                    <a:cxn ang="0">
                      <a:pos x="50" y="0"/>
                    </a:cxn>
                    <a:cxn ang="0">
                      <a:pos x="40" y="0"/>
                    </a:cxn>
                    <a:cxn ang="0">
                      <a:pos x="35" y="3"/>
                    </a:cxn>
                    <a:cxn ang="0">
                      <a:pos x="25" y="3"/>
                    </a:cxn>
                    <a:cxn ang="0">
                      <a:pos x="7" y="13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7" y="48"/>
                    </a:cxn>
                    <a:cxn ang="0">
                      <a:pos x="22" y="40"/>
                    </a:cxn>
                    <a:cxn ang="0">
                      <a:pos x="30" y="35"/>
                    </a:cxn>
                    <a:cxn ang="0">
                      <a:pos x="22" y="43"/>
                    </a:cxn>
                    <a:cxn ang="0">
                      <a:pos x="30" y="40"/>
                    </a:cxn>
                    <a:cxn ang="0">
                      <a:pos x="37" y="38"/>
                    </a:cxn>
                    <a:cxn ang="0">
                      <a:pos x="45" y="38"/>
                    </a:cxn>
                    <a:cxn ang="0">
                      <a:pos x="52" y="35"/>
                    </a:cxn>
                    <a:cxn ang="0">
                      <a:pos x="60" y="35"/>
                    </a:cxn>
                    <a:cxn ang="0">
                      <a:pos x="60" y="35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70" h="48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5" y="3"/>
                      </a:lnTo>
                      <a:lnTo>
                        <a:pt x="25" y="3"/>
                      </a:lnTo>
                      <a:lnTo>
                        <a:pt x="7" y="13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7" y="48"/>
                      </a:lnTo>
                      <a:lnTo>
                        <a:pt x="22" y="40"/>
                      </a:lnTo>
                      <a:lnTo>
                        <a:pt x="30" y="35"/>
                      </a:lnTo>
                      <a:lnTo>
                        <a:pt x="22" y="43"/>
                      </a:lnTo>
                      <a:lnTo>
                        <a:pt x="30" y="40"/>
                      </a:lnTo>
                      <a:lnTo>
                        <a:pt x="37" y="38"/>
                      </a:lnTo>
                      <a:lnTo>
                        <a:pt x="45" y="38"/>
                      </a:lnTo>
                      <a:lnTo>
                        <a:pt x="52" y="35"/>
                      </a:lnTo>
                      <a:lnTo>
                        <a:pt x="60" y="35"/>
                      </a:lnTo>
                      <a:lnTo>
                        <a:pt x="60" y="3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48">
                  <a:extLst>
                    <a:ext uri="{FF2B5EF4-FFF2-40B4-BE49-F238E27FC236}">
                      <a16:creationId xmlns:a16="http://schemas.microsoft.com/office/drawing/2014/main" id="{9042A7F4-BEC9-4F9A-93F4-F45AF71C6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95" y="963616"/>
                  <a:ext cx="90" cy="45"/>
                </a:xfrm>
                <a:custGeom>
                  <a:avLst/>
                  <a:gdLst/>
                  <a:ahLst/>
                  <a:cxnLst>
                    <a:cxn ang="0">
                      <a:pos x="87" y="35"/>
                    </a:cxn>
                    <a:cxn ang="0">
                      <a:pos x="82" y="8"/>
                    </a:cxn>
                    <a:cxn ang="0">
                      <a:pos x="72" y="5"/>
                    </a:cxn>
                    <a:cxn ang="0">
                      <a:pos x="62" y="5"/>
                    </a:cxn>
                    <a:cxn ang="0">
                      <a:pos x="52" y="3"/>
                    </a:cxn>
                    <a:cxn ang="0">
                      <a:pos x="45" y="0"/>
                    </a:cxn>
                    <a:cxn ang="0">
                      <a:pos x="37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0" y="0"/>
                    </a:cxn>
                    <a:cxn ang="0">
                      <a:pos x="0" y="35"/>
                    </a:cxn>
                    <a:cxn ang="0">
                      <a:pos x="5" y="35"/>
                    </a:cxn>
                    <a:cxn ang="0">
                      <a:pos x="10" y="38"/>
                    </a:cxn>
                    <a:cxn ang="0">
                      <a:pos x="20" y="38"/>
                    </a:cxn>
                    <a:cxn ang="0">
                      <a:pos x="27" y="40"/>
                    </a:cxn>
                    <a:cxn ang="0">
                      <a:pos x="37" y="40"/>
                    </a:cxn>
                    <a:cxn ang="0">
                      <a:pos x="47" y="43"/>
                    </a:cxn>
                    <a:cxn ang="0">
                      <a:pos x="57" y="43"/>
                    </a:cxn>
                    <a:cxn ang="0">
                      <a:pos x="64" y="45"/>
                    </a:cxn>
                    <a:cxn ang="0">
                      <a:pos x="59" y="18"/>
                    </a:cxn>
                    <a:cxn ang="0">
                      <a:pos x="67" y="45"/>
                    </a:cxn>
                    <a:cxn ang="0">
                      <a:pos x="74" y="45"/>
                    </a:cxn>
                    <a:cxn ang="0">
                      <a:pos x="82" y="43"/>
                    </a:cxn>
                    <a:cxn ang="0">
                      <a:pos x="87" y="35"/>
                    </a:cxn>
                    <a:cxn ang="0">
                      <a:pos x="89" y="30"/>
                    </a:cxn>
                    <a:cxn ang="0">
                      <a:pos x="92" y="23"/>
                    </a:cxn>
                    <a:cxn ang="0">
                      <a:pos x="89" y="15"/>
                    </a:cxn>
                    <a:cxn ang="0">
                      <a:pos x="87" y="10"/>
                    </a:cxn>
                    <a:cxn ang="0">
                      <a:pos x="82" y="8"/>
                    </a:cxn>
                    <a:cxn ang="0">
                      <a:pos x="87" y="35"/>
                    </a:cxn>
                  </a:cxnLst>
                  <a:rect l="0" t="0" r="r" b="b"/>
                  <a:pathLst>
                    <a:path w="92" h="45">
                      <a:moveTo>
                        <a:pt x="87" y="35"/>
                      </a:moveTo>
                      <a:lnTo>
                        <a:pt x="82" y="8"/>
                      </a:lnTo>
                      <a:lnTo>
                        <a:pt x="72" y="5"/>
                      </a:lnTo>
                      <a:lnTo>
                        <a:pt x="62" y="5"/>
                      </a:lnTo>
                      <a:lnTo>
                        <a:pt x="52" y="3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35"/>
                      </a:lnTo>
                      <a:lnTo>
                        <a:pt x="5" y="35"/>
                      </a:lnTo>
                      <a:lnTo>
                        <a:pt x="10" y="38"/>
                      </a:lnTo>
                      <a:lnTo>
                        <a:pt x="20" y="38"/>
                      </a:lnTo>
                      <a:lnTo>
                        <a:pt x="27" y="40"/>
                      </a:lnTo>
                      <a:lnTo>
                        <a:pt x="37" y="40"/>
                      </a:lnTo>
                      <a:lnTo>
                        <a:pt x="47" y="43"/>
                      </a:lnTo>
                      <a:lnTo>
                        <a:pt x="57" y="43"/>
                      </a:lnTo>
                      <a:lnTo>
                        <a:pt x="64" y="45"/>
                      </a:lnTo>
                      <a:lnTo>
                        <a:pt x="59" y="18"/>
                      </a:lnTo>
                      <a:lnTo>
                        <a:pt x="67" y="45"/>
                      </a:lnTo>
                      <a:lnTo>
                        <a:pt x="74" y="45"/>
                      </a:lnTo>
                      <a:lnTo>
                        <a:pt x="82" y="43"/>
                      </a:lnTo>
                      <a:lnTo>
                        <a:pt x="87" y="35"/>
                      </a:lnTo>
                      <a:lnTo>
                        <a:pt x="89" y="30"/>
                      </a:lnTo>
                      <a:lnTo>
                        <a:pt x="92" y="23"/>
                      </a:lnTo>
                      <a:lnTo>
                        <a:pt x="89" y="15"/>
                      </a:lnTo>
                      <a:lnTo>
                        <a:pt x="87" y="10"/>
                      </a:lnTo>
                      <a:lnTo>
                        <a:pt x="82" y="8"/>
                      </a:lnTo>
                      <a:lnTo>
                        <a:pt x="87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49">
                  <a:extLst>
                    <a:ext uri="{FF2B5EF4-FFF2-40B4-BE49-F238E27FC236}">
                      <a16:creationId xmlns:a16="http://schemas.microsoft.com/office/drawing/2014/main" id="{F472DA41-4913-456D-8E8C-8FF197335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00" y="963636"/>
                  <a:ext cx="76" cy="91"/>
                </a:xfrm>
                <a:custGeom>
                  <a:avLst/>
                  <a:gdLst/>
                  <a:ahLst/>
                  <a:cxnLst>
                    <a:cxn ang="0">
                      <a:pos x="10" y="95"/>
                    </a:cxn>
                    <a:cxn ang="0">
                      <a:pos x="33" y="87"/>
                    </a:cxn>
                    <a:cxn ang="0">
                      <a:pos x="80" y="17"/>
                    </a:cxn>
                    <a:cxn ang="0">
                      <a:pos x="52" y="0"/>
                    </a:cxn>
                    <a:cxn ang="0">
                      <a:pos x="5" y="70"/>
                    </a:cxn>
                    <a:cxn ang="0">
                      <a:pos x="28" y="57"/>
                    </a:cxn>
                    <a:cxn ang="0">
                      <a:pos x="3" y="72"/>
                    </a:cxn>
                    <a:cxn ang="0">
                      <a:pos x="0" y="80"/>
                    </a:cxn>
                    <a:cxn ang="0">
                      <a:pos x="0" y="87"/>
                    </a:cxn>
                    <a:cxn ang="0">
                      <a:pos x="3" y="92"/>
                    </a:cxn>
                    <a:cxn ang="0">
                      <a:pos x="10" y="95"/>
                    </a:cxn>
                    <a:cxn ang="0">
                      <a:pos x="15" y="95"/>
                    </a:cxn>
                    <a:cxn ang="0">
                      <a:pos x="20" y="95"/>
                    </a:cxn>
                    <a:cxn ang="0">
                      <a:pos x="28" y="90"/>
                    </a:cxn>
                    <a:cxn ang="0">
                      <a:pos x="33" y="85"/>
                    </a:cxn>
                    <a:cxn ang="0">
                      <a:pos x="10" y="95"/>
                    </a:cxn>
                  </a:cxnLst>
                  <a:rect l="0" t="0" r="r" b="b"/>
                  <a:pathLst>
                    <a:path w="80" h="95">
                      <a:moveTo>
                        <a:pt x="10" y="95"/>
                      </a:moveTo>
                      <a:lnTo>
                        <a:pt x="33" y="87"/>
                      </a:lnTo>
                      <a:lnTo>
                        <a:pt x="80" y="17"/>
                      </a:lnTo>
                      <a:lnTo>
                        <a:pt x="52" y="0"/>
                      </a:lnTo>
                      <a:lnTo>
                        <a:pt x="5" y="70"/>
                      </a:lnTo>
                      <a:lnTo>
                        <a:pt x="28" y="57"/>
                      </a:lnTo>
                      <a:lnTo>
                        <a:pt x="3" y="72"/>
                      </a:lnTo>
                      <a:lnTo>
                        <a:pt x="0" y="80"/>
                      </a:lnTo>
                      <a:lnTo>
                        <a:pt x="0" y="87"/>
                      </a:lnTo>
                      <a:lnTo>
                        <a:pt x="3" y="92"/>
                      </a:lnTo>
                      <a:lnTo>
                        <a:pt x="10" y="95"/>
                      </a:lnTo>
                      <a:lnTo>
                        <a:pt x="15" y="95"/>
                      </a:lnTo>
                      <a:lnTo>
                        <a:pt x="20" y="95"/>
                      </a:lnTo>
                      <a:lnTo>
                        <a:pt x="28" y="90"/>
                      </a:lnTo>
                      <a:lnTo>
                        <a:pt x="33" y="85"/>
                      </a:lnTo>
                      <a:lnTo>
                        <a:pt x="10" y="9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50">
                  <a:extLst>
                    <a:ext uri="{FF2B5EF4-FFF2-40B4-BE49-F238E27FC236}">
                      <a16:creationId xmlns:a16="http://schemas.microsoft.com/office/drawing/2014/main" id="{6FE91685-177D-4B8E-A111-93F52AFBC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33" y="963687"/>
                  <a:ext cx="95" cy="40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3" y="37"/>
                    </a:cxn>
                    <a:cxn ang="0">
                      <a:pos x="10" y="37"/>
                    </a:cxn>
                    <a:cxn ang="0">
                      <a:pos x="18" y="37"/>
                    </a:cxn>
                    <a:cxn ang="0">
                      <a:pos x="30" y="37"/>
                    </a:cxn>
                    <a:cxn ang="0">
                      <a:pos x="38" y="40"/>
                    </a:cxn>
                    <a:cxn ang="0">
                      <a:pos x="48" y="42"/>
                    </a:cxn>
                    <a:cxn ang="0">
                      <a:pos x="63" y="42"/>
                    </a:cxn>
                    <a:cxn ang="0">
                      <a:pos x="75" y="45"/>
                    </a:cxn>
                    <a:cxn ang="0">
                      <a:pos x="93" y="7"/>
                    </a:cxn>
                    <a:cxn ang="0">
                      <a:pos x="78" y="5"/>
                    </a:cxn>
                    <a:cxn ang="0">
                      <a:pos x="65" y="5"/>
                    </a:cxn>
                    <a:cxn ang="0">
                      <a:pos x="53" y="2"/>
                    </a:cxn>
                    <a:cxn ang="0">
                      <a:pos x="43" y="2"/>
                    </a:cxn>
                    <a:cxn ang="0">
                      <a:pos x="35" y="2"/>
                    </a:cxn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93" h="45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10" y="37"/>
                      </a:lnTo>
                      <a:lnTo>
                        <a:pt x="18" y="37"/>
                      </a:lnTo>
                      <a:lnTo>
                        <a:pt x="30" y="37"/>
                      </a:lnTo>
                      <a:lnTo>
                        <a:pt x="38" y="40"/>
                      </a:lnTo>
                      <a:lnTo>
                        <a:pt x="48" y="42"/>
                      </a:lnTo>
                      <a:lnTo>
                        <a:pt x="63" y="42"/>
                      </a:lnTo>
                      <a:lnTo>
                        <a:pt x="75" y="45"/>
                      </a:lnTo>
                      <a:lnTo>
                        <a:pt x="93" y="7"/>
                      </a:lnTo>
                      <a:lnTo>
                        <a:pt x="78" y="5"/>
                      </a:lnTo>
                      <a:lnTo>
                        <a:pt x="65" y="5"/>
                      </a:lnTo>
                      <a:lnTo>
                        <a:pt x="53" y="2"/>
                      </a:lnTo>
                      <a:lnTo>
                        <a:pt x="43" y="2"/>
                      </a:lnTo>
                      <a:lnTo>
                        <a:pt x="35" y="2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51">
                  <a:extLst>
                    <a:ext uri="{FF2B5EF4-FFF2-40B4-BE49-F238E27FC236}">
                      <a16:creationId xmlns:a16="http://schemas.microsoft.com/office/drawing/2014/main" id="{E273BCAA-8F76-45BB-8DC7-D9D8D1081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71" y="963687"/>
                  <a:ext cx="76" cy="50"/>
                </a:xfrm>
                <a:custGeom>
                  <a:avLst/>
                  <a:gdLst/>
                  <a:ahLst/>
                  <a:cxnLst>
                    <a:cxn ang="0">
                      <a:pos x="22" y="55"/>
                    </a:cxn>
                    <a:cxn ang="0">
                      <a:pos x="27" y="50"/>
                    </a:cxn>
                    <a:cxn ang="0">
                      <a:pos x="35" y="37"/>
                    </a:cxn>
                    <a:cxn ang="0">
                      <a:pos x="35" y="42"/>
                    </a:cxn>
                    <a:cxn ang="0">
                      <a:pos x="37" y="42"/>
                    </a:cxn>
                    <a:cxn ang="0">
                      <a:pos x="42" y="40"/>
                    </a:cxn>
                    <a:cxn ang="0">
                      <a:pos x="45" y="40"/>
                    </a:cxn>
                    <a:cxn ang="0">
                      <a:pos x="52" y="37"/>
                    </a:cxn>
                    <a:cxn ang="0">
                      <a:pos x="62" y="37"/>
                    </a:cxn>
                    <a:cxn ang="0">
                      <a:pos x="67" y="37"/>
                    </a:cxn>
                    <a:cxn ang="0">
                      <a:pos x="80" y="0"/>
                    </a:cxn>
                    <a:cxn ang="0">
                      <a:pos x="67" y="0"/>
                    </a:cxn>
                    <a:cxn ang="0">
                      <a:pos x="57" y="2"/>
                    </a:cxn>
                    <a:cxn ang="0">
                      <a:pos x="50" y="2"/>
                    </a:cxn>
                    <a:cxn ang="0">
                      <a:pos x="35" y="7"/>
                    </a:cxn>
                    <a:cxn ang="0">
                      <a:pos x="25" y="10"/>
                    </a:cxn>
                    <a:cxn ang="0">
                      <a:pos x="12" y="17"/>
                    </a:cxn>
                    <a:cxn ang="0">
                      <a:pos x="5" y="30"/>
                    </a:cxn>
                    <a:cxn ang="0">
                      <a:pos x="0" y="32"/>
                    </a:cxn>
                    <a:cxn ang="0">
                      <a:pos x="5" y="27"/>
                    </a:cxn>
                    <a:cxn ang="0">
                      <a:pos x="22" y="55"/>
                    </a:cxn>
                  </a:cxnLst>
                  <a:rect l="0" t="0" r="r" b="b"/>
                  <a:pathLst>
                    <a:path w="80" h="55">
                      <a:moveTo>
                        <a:pt x="22" y="55"/>
                      </a:moveTo>
                      <a:lnTo>
                        <a:pt x="27" y="50"/>
                      </a:lnTo>
                      <a:lnTo>
                        <a:pt x="35" y="37"/>
                      </a:lnTo>
                      <a:lnTo>
                        <a:pt x="35" y="42"/>
                      </a:lnTo>
                      <a:lnTo>
                        <a:pt x="37" y="42"/>
                      </a:lnTo>
                      <a:lnTo>
                        <a:pt x="42" y="40"/>
                      </a:lnTo>
                      <a:lnTo>
                        <a:pt x="45" y="40"/>
                      </a:lnTo>
                      <a:lnTo>
                        <a:pt x="52" y="37"/>
                      </a:lnTo>
                      <a:lnTo>
                        <a:pt x="62" y="37"/>
                      </a:lnTo>
                      <a:lnTo>
                        <a:pt x="67" y="37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7" y="2"/>
                      </a:lnTo>
                      <a:lnTo>
                        <a:pt x="50" y="2"/>
                      </a:lnTo>
                      <a:lnTo>
                        <a:pt x="35" y="7"/>
                      </a:lnTo>
                      <a:lnTo>
                        <a:pt x="25" y="10"/>
                      </a:lnTo>
                      <a:lnTo>
                        <a:pt x="12" y="17"/>
                      </a:lnTo>
                      <a:lnTo>
                        <a:pt x="5" y="30"/>
                      </a:lnTo>
                      <a:lnTo>
                        <a:pt x="0" y="32"/>
                      </a:lnTo>
                      <a:lnTo>
                        <a:pt x="5" y="27"/>
                      </a:lnTo>
                      <a:lnTo>
                        <a:pt x="22" y="5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52">
                  <a:extLst>
                    <a:ext uri="{FF2B5EF4-FFF2-40B4-BE49-F238E27FC236}">
                      <a16:creationId xmlns:a16="http://schemas.microsoft.com/office/drawing/2014/main" id="{6CA9849B-4472-4E98-9A35-0E035F13D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33" y="963712"/>
                  <a:ext cx="62" cy="96"/>
                </a:xfrm>
                <a:custGeom>
                  <a:avLst/>
                  <a:gdLst/>
                  <a:ahLst/>
                  <a:cxnLst>
                    <a:cxn ang="0">
                      <a:pos x="35" y="95"/>
                    </a:cxn>
                    <a:cxn ang="0">
                      <a:pos x="35" y="95"/>
                    </a:cxn>
                    <a:cxn ang="0">
                      <a:pos x="38" y="78"/>
                    </a:cxn>
                    <a:cxn ang="0">
                      <a:pos x="43" y="65"/>
                    </a:cxn>
                    <a:cxn ang="0">
                      <a:pos x="48" y="58"/>
                    </a:cxn>
                    <a:cxn ang="0">
                      <a:pos x="50" y="45"/>
                    </a:cxn>
                    <a:cxn ang="0">
                      <a:pos x="55" y="35"/>
                    </a:cxn>
                    <a:cxn ang="0">
                      <a:pos x="63" y="28"/>
                    </a:cxn>
                    <a:cxn ang="0">
                      <a:pos x="65" y="28"/>
                    </a:cxn>
                    <a:cxn ang="0">
                      <a:pos x="65" y="28"/>
                    </a:cxn>
                    <a:cxn ang="0">
                      <a:pos x="48" y="0"/>
                    </a:cxn>
                    <a:cxn ang="0">
                      <a:pos x="35" y="10"/>
                    </a:cxn>
                    <a:cxn ang="0">
                      <a:pos x="25" y="25"/>
                    </a:cxn>
                    <a:cxn ang="0">
                      <a:pos x="20" y="33"/>
                    </a:cxn>
                    <a:cxn ang="0">
                      <a:pos x="18" y="45"/>
                    </a:cxn>
                    <a:cxn ang="0">
                      <a:pos x="13" y="55"/>
                    </a:cxn>
                    <a:cxn ang="0">
                      <a:pos x="5" y="70"/>
                    </a:cxn>
                    <a:cxn ang="0">
                      <a:pos x="3" y="83"/>
                    </a:cxn>
                    <a:cxn ang="0">
                      <a:pos x="0" y="95"/>
                    </a:cxn>
                    <a:cxn ang="0">
                      <a:pos x="0" y="93"/>
                    </a:cxn>
                    <a:cxn ang="0">
                      <a:pos x="35" y="95"/>
                    </a:cxn>
                  </a:cxnLst>
                  <a:rect l="0" t="0" r="r" b="b"/>
                  <a:pathLst>
                    <a:path w="65" h="95">
                      <a:moveTo>
                        <a:pt x="35" y="95"/>
                      </a:moveTo>
                      <a:lnTo>
                        <a:pt x="35" y="95"/>
                      </a:lnTo>
                      <a:lnTo>
                        <a:pt x="38" y="78"/>
                      </a:lnTo>
                      <a:lnTo>
                        <a:pt x="43" y="65"/>
                      </a:lnTo>
                      <a:lnTo>
                        <a:pt x="48" y="58"/>
                      </a:lnTo>
                      <a:lnTo>
                        <a:pt x="50" y="45"/>
                      </a:lnTo>
                      <a:lnTo>
                        <a:pt x="55" y="35"/>
                      </a:lnTo>
                      <a:lnTo>
                        <a:pt x="63" y="28"/>
                      </a:lnTo>
                      <a:lnTo>
                        <a:pt x="65" y="28"/>
                      </a:lnTo>
                      <a:lnTo>
                        <a:pt x="65" y="28"/>
                      </a:lnTo>
                      <a:lnTo>
                        <a:pt x="48" y="0"/>
                      </a:lnTo>
                      <a:lnTo>
                        <a:pt x="35" y="10"/>
                      </a:lnTo>
                      <a:lnTo>
                        <a:pt x="25" y="25"/>
                      </a:lnTo>
                      <a:lnTo>
                        <a:pt x="20" y="33"/>
                      </a:lnTo>
                      <a:lnTo>
                        <a:pt x="18" y="45"/>
                      </a:lnTo>
                      <a:lnTo>
                        <a:pt x="13" y="55"/>
                      </a:lnTo>
                      <a:lnTo>
                        <a:pt x="5" y="70"/>
                      </a:lnTo>
                      <a:lnTo>
                        <a:pt x="3" y="83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35" y="9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53">
                  <a:extLst>
                    <a:ext uri="{FF2B5EF4-FFF2-40B4-BE49-F238E27FC236}">
                      <a16:creationId xmlns:a16="http://schemas.microsoft.com/office/drawing/2014/main" id="{C62CC1C6-A222-475B-B963-559F67CCF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48" y="963803"/>
                  <a:ext cx="114" cy="287"/>
                </a:xfrm>
                <a:custGeom>
                  <a:avLst/>
                  <a:gdLst/>
                  <a:ahLst/>
                  <a:cxnLst>
                    <a:cxn ang="0">
                      <a:pos x="12" y="252"/>
                    </a:cxn>
                    <a:cxn ang="0">
                      <a:pos x="35" y="269"/>
                    </a:cxn>
                    <a:cxn ang="0">
                      <a:pos x="112" y="2"/>
                    </a:cxn>
                    <a:cxn ang="0">
                      <a:pos x="77" y="0"/>
                    </a:cxn>
                    <a:cxn ang="0">
                      <a:pos x="0" y="267"/>
                    </a:cxn>
                    <a:cxn ang="0">
                      <a:pos x="22" y="284"/>
                    </a:cxn>
                    <a:cxn ang="0">
                      <a:pos x="0" y="267"/>
                    </a:cxn>
                    <a:cxn ang="0">
                      <a:pos x="0" y="277"/>
                    </a:cxn>
                    <a:cxn ang="0">
                      <a:pos x="2" y="282"/>
                    </a:cxn>
                    <a:cxn ang="0">
                      <a:pos x="5" y="287"/>
                    </a:cxn>
                    <a:cxn ang="0">
                      <a:pos x="12" y="287"/>
                    </a:cxn>
                    <a:cxn ang="0">
                      <a:pos x="20" y="287"/>
                    </a:cxn>
                    <a:cxn ang="0">
                      <a:pos x="25" y="284"/>
                    </a:cxn>
                    <a:cxn ang="0">
                      <a:pos x="30" y="277"/>
                    </a:cxn>
                    <a:cxn ang="0">
                      <a:pos x="35" y="269"/>
                    </a:cxn>
                    <a:cxn ang="0">
                      <a:pos x="12" y="252"/>
                    </a:cxn>
                  </a:cxnLst>
                  <a:rect l="0" t="0" r="r" b="b"/>
                  <a:pathLst>
                    <a:path w="112" h="287">
                      <a:moveTo>
                        <a:pt x="12" y="252"/>
                      </a:moveTo>
                      <a:lnTo>
                        <a:pt x="35" y="269"/>
                      </a:lnTo>
                      <a:lnTo>
                        <a:pt x="112" y="2"/>
                      </a:lnTo>
                      <a:lnTo>
                        <a:pt x="77" y="0"/>
                      </a:lnTo>
                      <a:lnTo>
                        <a:pt x="0" y="267"/>
                      </a:lnTo>
                      <a:lnTo>
                        <a:pt x="22" y="284"/>
                      </a:lnTo>
                      <a:lnTo>
                        <a:pt x="0" y="267"/>
                      </a:lnTo>
                      <a:lnTo>
                        <a:pt x="0" y="277"/>
                      </a:lnTo>
                      <a:lnTo>
                        <a:pt x="2" y="282"/>
                      </a:lnTo>
                      <a:lnTo>
                        <a:pt x="5" y="287"/>
                      </a:lnTo>
                      <a:lnTo>
                        <a:pt x="12" y="287"/>
                      </a:lnTo>
                      <a:lnTo>
                        <a:pt x="20" y="287"/>
                      </a:lnTo>
                      <a:lnTo>
                        <a:pt x="25" y="284"/>
                      </a:lnTo>
                      <a:lnTo>
                        <a:pt x="30" y="277"/>
                      </a:lnTo>
                      <a:lnTo>
                        <a:pt x="35" y="269"/>
                      </a:lnTo>
                      <a:lnTo>
                        <a:pt x="12" y="25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54">
                  <a:extLst>
                    <a:ext uri="{FF2B5EF4-FFF2-40B4-BE49-F238E27FC236}">
                      <a16:creationId xmlns:a16="http://schemas.microsoft.com/office/drawing/2014/main" id="{F952E6D9-580B-42AE-9671-8B8683E31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62" y="963964"/>
                  <a:ext cx="171" cy="126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163" y="2"/>
                    </a:cxn>
                    <a:cxn ang="0">
                      <a:pos x="0" y="95"/>
                    </a:cxn>
                    <a:cxn ang="0">
                      <a:pos x="10" y="127"/>
                    </a:cxn>
                    <a:cxn ang="0">
                      <a:pos x="175" y="32"/>
                    </a:cxn>
                    <a:cxn ang="0">
                      <a:pos x="173" y="32"/>
                    </a:cxn>
                    <a:cxn ang="0">
                      <a:pos x="163" y="0"/>
                    </a:cxn>
                  </a:cxnLst>
                  <a:rect l="0" t="0" r="r" b="b"/>
                  <a:pathLst>
                    <a:path w="175" h="127">
                      <a:moveTo>
                        <a:pt x="163" y="0"/>
                      </a:moveTo>
                      <a:lnTo>
                        <a:pt x="163" y="2"/>
                      </a:lnTo>
                      <a:lnTo>
                        <a:pt x="0" y="95"/>
                      </a:lnTo>
                      <a:lnTo>
                        <a:pt x="10" y="127"/>
                      </a:lnTo>
                      <a:lnTo>
                        <a:pt x="175" y="32"/>
                      </a:lnTo>
                      <a:lnTo>
                        <a:pt x="173" y="32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55">
                  <a:extLst>
                    <a:ext uri="{FF2B5EF4-FFF2-40B4-BE49-F238E27FC236}">
                      <a16:creationId xmlns:a16="http://schemas.microsoft.com/office/drawing/2014/main" id="{CD24BB23-85B8-4855-B319-401C6C6E8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24" y="963919"/>
                  <a:ext cx="109" cy="86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107" y="0"/>
                    </a:cxn>
                    <a:cxn ang="0">
                      <a:pos x="95" y="0"/>
                    </a:cxn>
                    <a:cxn ang="0">
                      <a:pos x="82" y="5"/>
                    </a:cxn>
                    <a:cxn ang="0">
                      <a:pos x="72" y="7"/>
                    </a:cxn>
                    <a:cxn ang="0">
                      <a:pos x="62" y="12"/>
                    </a:cxn>
                    <a:cxn ang="0">
                      <a:pos x="47" y="17"/>
                    </a:cxn>
                    <a:cxn ang="0">
                      <a:pos x="32" y="25"/>
                    </a:cxn>
                    <a:cxn ang="0">
                      <a:pos x="17" y="32"/>
                    </a:cxn>
                    <a:cxn ang="0">
                      <a:pos x="0" y="40"/>
                    </a:cxn>
                    <a:cxn ang="0">
                      <a:pos x="10" y="72"/>
                    </a:cxn>
                    <a:cxn ang="0">
                      <a:pos x="27" y="65"/>
                    </a:cxn>
                    <a:cxn ang="0">
                      <a:pos x="45" y="55"/>
                    </a:cxn>
                    <a:cxn ang="0">
                      <a:pos x="57" y="50"/>
                    </a:cxn>
                    <a:cxn ang="0">
                      <a:pos x="67" y="45"/>
                    </a:cxn>
                    <a:cxn ang="0">
                      <a:pos x="80" y="40"/>
                    </a:cxn>
                    <a:cxn ang="0">
                      <a:pos x="90" y="37"/>
                    </a:cxn>
                    <a:cxn ang="0">
                      <a:pos x="92" y="37"/>
                    </a:cxn>
                    <a:cxn ang="0">
                      <a:pos x="95" y="37"/>
                    </a:cxn>
                    <a:cxn ang="0">
                      <a:pos x="95" y="37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72">
                      <a:moveTo>
                        <a:pt x="107" y="0"/>
                      </a:moveTo>
                      <a:lnTo>
                        <a:pt x="107" y="0"/>
                      </a:lnTo>
                      <a:lnTo>
                        <a:pt x="95" y="0"/>
                      </a:lnTo>
                      <a:lnTo>
                        <a:pt x="82" y="5"/>
                      </a:lnTo>
                      <a:lnTo>
                        <a:pt x="72" y="7"/>
                      </a:lnTo>
                      <a:lnTo>
                        <a:pt x="62" y="12"/>
                      </a:lnTo>
                      <a:lnTo>
                        <a:pt x="47" y="17"/>
                      </a:lnTo>
                      <a:lnTo>
                        <a:pt x="32" y="25"/>
                      </a:lnTo>
                      <a:lnTo>
                        <a:pt x="17" y="32"/>
                      </a:lnTo>
                      <a:lnTo>
                        <a:pt x="0" y="40"/>
                      </a:lnTo>
                      <a:lnTo>
                        <a:pt x="10" y="72"/>
                      </a:lnTo>
                      <a:lnTo>
                        <a:pt x="27" y="65"/>
                      </a:lnTo>
                      <a:lnTo>
                        <a:pt x="45" y="55"/>
                      </a:lnTo>
                      <a:lnTo>
                        <a:pt x="57" y="50"/>
                      </a:lnTo>
                      <a:lnTo>
                        <a:pt x="67" y="45"/>
                      </a:lnTo>
                      <a:lnTo>
                        <a:pt x="80" y="40"/>
                      </a:lnTo>
                      <a:lnTo>
                        <a:pt x="90" y="37"/>
                      </a:lnTo>
                      <a:lnTo>
                        <a:pt x="92" y="37"/>
                      </a:lnTo>
                      <a:lnTo>
                        <a:pt x="95" y="37"/>
                      </a:lnTo>
                      <a:lnTo>
                        <a:pt x="95" y="3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56">
                  <a:extLst>
                    <a:ext uri="{FF2B5EF4-FFF2-40B4-BE49-F238E27FC236}">
                      <a16:creationId xmlns:a16="http://schemas.microsoft.com/office/drawing/2014/main" id="{041E7530-2BC4-48A7-870D-D476ED2F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19" y="963919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49" y="35"/>
                    </a:cxn>
                    <a:cxn ang="0">
                      <a:pos x="49" y="35"/>
                    </a:cxn>
                    <a:cxn ang="0">
                      <a:pos x="47" y="25"/>
                    </a:cxn>
                    <a:cxn ang="0">
                      <a:pos x="47" y="22"/>
                    </a:cxn>
                    <a:cxn ang="0">
                      <a:pos x="44" y="17"/>
                    </a:cxn>
                    <a:cxn ang="0">
                      <a:pos x="39" y="10"/>
                    </a:cxn>
                    <a:cxn ang="0">
                      <a:pos x="32" y="2"/>
                    </a:cxn>
                    <a:cxn ang="0">
                      <a:pos x="27" y="2"/>
                    </a:cxn>
                    <a:cxn ang="0">
                      <a:pos x="22" y="2"/>
                    </a:cxn>
                    <a:cxn ang="0">
                      <a:pos x="12" y="0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7" y="37"/>
                    </a:cxn>
                    <a:cxn ang="0">
                      <a:pos x="10" y="40"/>
                    </a:cxn>
                    <a:cxn ang="0">
                      <a:pos x="10" y="40"/>
                    </a:cxn>
                    <a:cxn ang="0">
                      <a:pos x="10" y="37"/>
                    </a:cxn>
                    <a:cxn ang="0">
                      <a:pos x="12" y="37"/>
                    </a:cxn>
                    <a:cxn ang="0">
                      <a:pos x="15" y="45"/>
                    </a:cxn>
                    <a:cxn ang="0">
                      <a:pos x="15" y="45"/>
                    </a:cxn>
                    <a:cxn ang="0">
                      <a:pos x="15" y="45"/>
                    </a:cxn>
                    <a:cxn ang="0">
                      <a:pos x="49" y="35"/>
                    </a:cxn>
                  </a:cxnLst>
                  <a:rect l="0" t="0" r="r" b="b"/>
                  <a:pathLst>
                    <a:path w="49" h="45">
                      <a:moveTo>
                        <a:pt x="49" y="35"/>
                      </a:moveTo>
                      <a:lnTo>
                        <a:pt x="49" y="35"/>
                      </a:lnTo>
                      <a:lnTo>
                        <a:pt x="47" y="25"/>
                      </a:lnTo>
                      <a:lnTo>
                        <a:pt x="47" y="22"/>
                      </a:lnTo>
                      <a:lnTo>
                        <a:pt x="44" y="17"/>
                      </a:lnTo>
                      <a:lnTo>
                        <a:pt x="39" y="10"/>
                      </a:lnTo>
                      <a:lnTo>
                        <a:pt x="32" y="2"/>
                      </a:lnTo>
                      <a:lnTo>
                        <a:pt x="27" y="2"/>
                      </a:lnTo>
                      <a:lnTo>
                        <a:pt x="22" y="2"/>
                      </a:lnTo>
                      <a:lnTo>
                        <a:pt x="1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7" y="37"/>
                      </a:lnTo>
                      <a:lnTo>
                        <a:pt x="10" y="40"/>
                      </a:lnTo>
                      <a:lnTo>
                        <a:pt x="10" y="40"/>
                      </a:lnTo>
                      <a:lnTo>
                        <a:pt x="10" y="37"/>
                      </a:lnTo>
                      <a:lnTo>
                        <a:pt x="12" y="37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49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57">
                  <a:extLst>
                    <a:ext uri="{FF2B5EF4-FFF2-40B4-BE49-F238E27FC236}">
                      <a16:creationId xmlns:a16="http://schemas.microsoft.com/office/drawing/2014/main" id="{0FAC0A5D-7598-4F53-8F97-62C548560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28" y="963959"/>
                  <a:ext cx="43" cy="35"/>
                </a:xfrm>
                <a:custGeom>
                  <a:avLst/>
                  <a:gdLst/>
                  <a:ahLst/>
                  <a:cxnLst>
                    <a:cxn ang="0">
                      <a:pos x="37" y="40"/>
                    </a:cxn>
                    <a:cxn ang="0">
                      <a:pos x="34" y="40"/>
                    </a:cxn>
                    <a:cxn ang="0">
                      <a:pos x="39" y="25"/>
                    </a:cxn>
                    <a:cxn ang="0">
                      <a:pos x="42" y="15"/>
                    </a:cxn>
                    <a:cxn ang="0">
                      <a:pos x="42" y="5"/>
                    </a:cxn>
                    <a:cxn ang="0">
                      <a:pos x="44" y="0"/>
                    </a:cxn>
                    <a:cxn ang="0">
                      <a:pos x="10" y="10"/>
                    </a:cxn>
                    <a:cxn ang="0">
                      <a:pos x="7" y="20"/>
                    </a:cxn>
                    <a:cxn ang="0">
                      <a:pos x="5" y="27"/>
                    </a:cxn>
                    <a:cxn ang="0">
                      <a:pos x="5" y="35"/>
                    </a:cxn>
                    <a:cxn ang="0">
                      <a:pos x="2" y="37"/>
                    </a:cxn>
                    <a:cxn ang="0">
                      <a:pos x="0" y="40"/>
                    </a:cxn>
                    <a:cxn ang="0">
                      <a:pos x="37" y="40"/>
                    </a:cxn>
                  </a:cxnLst>
                  <a:rect l="0" t="0" r="r" b="b"/>
                  <a:pathLst>
                    <a:path w="44" h="40">
                      <a:moveTo>
                        <a:pt x="37" y="40"/>
                      </a:moveTo>
                      <a:lnTo>
                        <a:pt x="34" y="40"/>
                      </a:lnTo>
                      <a:lnTo>
                        <a:pt x="39" y="25"/>
                      </a:lnTo>
                      <a:lnTo>
                        <a:pt x="42" y="15"/>
                      </a:lnTo>
                      <a:lnTo>
                        <a:pt x="42" y="5"/>
                      </a:lnTo>
                      <a:lnTo>
                        <a:pt x="44" y="0"/>
                      </a:lnTo>
                      <a:lnTo>
                        <a:pt x="10" y="10"/>
                      </a:lnTo>
                      <a:lnTo>
                        <a:pt x="7" y="20"/>
                      </a:lnTo>
                      <a:lnTo>
                        <a:pt x="5" y="27"/>
                      </a:lnTo>
                      <a:lnTo>
                        <a:pt x="5" y="35"/>
                      </a:lnTo>
                      <a:lnTo>
                        <a:pt x="2" y="37"/>
                      </a:lnTo>
                      <a:lnTo>
                        <a:pt x="0" y="40"/>
                      </a:lnTo>
                      <a:lnTo>
                        <a:pt x="37" y="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58">
                  <a:extLst>
                    <a:ext uri="{FF2B5EF4-FFF2-40B4-BE49-F238E27FC236}">
                      <a16:creationId xmlns:a16="http://schemas.microsoft.com/office/drawing/2014/main" id="{0675E65B-F5B0-4385-BCDB-2812E66E8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52" y="963994"/>
                  <a:ext cx="114" cy="292"/>
                </a:xfrm>
                <a:custGeom>
                  <a:avLst/>
                  <a:gdLst/>
                  <a:ahLst/>
                  <a:cxnLst>
                    <a:cxn ang="0">
                      <a:pos x="35" y="277"/>
                    </a:cxn>
                    <a:cxn ang="0">
                      <a:pos x="35" y="285"/>
                    </a:cxn>
                    <a:cxn ang="0">
                      <a:pos x="110" y="0"/>
                    </a:cxn>
                    <a:cxn ang="0">
                      <a:pos x="73" y="0"/>
                    </a:cxn>
                    <a:cxn ang="0">
                      <a:pos x="0" y="285"/>
                    </a:cxn>
                    <a:cxn ang="0">
                      <a:pos x="0" y="287"/>
                    </a:cxn>
                    <a:cxn ang="0">
                      <a:pos x="35" y="277"/>
                    </a:cxn>
                  </a:cxnLst>
                  <a:rect l="0" t="0" r="r" b="b"/>
                  <a:pathLst>
                    <a:path w="110" h="287">
                      <a:moveTo>
                        <a:pt x="35" y="277"/>
                      </a:moveTo>
                      <a:lnTo>
                        <a:pt x="35" y="285"/>
                      </a:lnTo>
                      <a:lnTo>
                        <a:pt x="110" y="0"/>
                      </a:lnTo>
                      <a:lnTo>
                        <a:pt x="73" y="0"/>
                      </a:lnTo>
                      <a:lnTo>
                        <a:pt x="0" y="285"/>
                      </a:lnTo>
                      <a:lnTo>
                        <a:pt x="0" y="287"/>
                      </a:lnTo>
                      <a:lnTo>
                        <a:pt x="35" y="27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59">
                  <a:extLst>
                    <a:ext uri="{FF2B5EF4-FFF2-40B4-BE49-F238E27FC236}">
                      <a16:creationId xmlns:a16="http://schemas.microsoft.com/office/drawing/2014/main" id="{6A77AA12-43C2-41D3-A2C8-3C440D883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52" y="964271"/>
                  <a:ext cx="38" cy="25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8"/>
                    </a:cxn>
                    <a:cxn ang="0">
                      <a:pos x="35" y="5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0" y="10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35" h="25">
                      <a:moveTo>
                        <a:pt x="35" y="15"/>
                      </a:moveTo>
                      <a:lnTo>
                        <a:pt x="35" y="15"/>
                      </a:lnTo>
                      <a:lnTo>
                        <a:pt x="35" y="8"/>
                      </a:lnTo>
                      <a:lnTo>
                        <a:pt x="35" y="5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60">
                  <a:extLst>
                    <a:ext uri="{FF2B5EF4-FFF2-40B4-BE49-F238E27FC236}">
                      <a16:creationId xmlns:a16="http://schemas.microsoft.com/office/drawing/2014/main" id="{D8D11756-4438-486D-AE07-2DC410AEF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43" y="964292"/>
                  <a:ext cx="52" cy="30"/>
                </a:xfrm>
                <a:custGeom>
                  <a:avLst/>
                  <a:gdLst/>
                  <a:ahLst/>
                  <a:cxnLst>
                    <a:cxn ang="0">
                      <a:pos x="35" y="8"/>
                    </a:cxn>
                    <a:cxn ang="0">
                      <a:pos x="35" y="13"/>
                    </a:cxn>
                    <a:cxn ang="0">
                      <a:pos x="38" y="8"/>
                    </a:cxn>
                    <a:cxn ang="0">
                      <a:pos x="38" y="3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5" y="10"/>
                    </a:cxn>
                    <a:cxn ang="0">
                      <a:pos x="5" y="15"/>
                    </a:cxn>
                    <a:cxn ang="0">
                      <a:pos x="3" y="2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3" y="30"/>
                    </a:cxn>
                    <a:cxn ang="0">
                      <a:pos x="10" y="35"/>
                    </a:cxn>
                    <a:cxn ang="0">
                      <a:pos x="15" y="35"/>
                    </a:cxn>
                    <a:cxn ang="0">
                      <a:pos x="23" y="35"/>
                    </a:cxn>
                    <a:cxn ang="0">
                      <a:pos x="28" y="28"/>
                    </a:cxn>
                    <a:cxn ang="0">
                      <a:pos x="33" y="23"/>
                    </a:cxn>
                    <a:cxn ang="0">
                      <a:pos x="35" y="15"/>
                    </a:cxn>
                    <a:cxn ang="0">
                      <a:pos x="35" y="8"/>
                    </a:cxn>
                    <a:cxn ang="0">
                      <a:pos x="33" y="3"/>
                    </a:cxn>
                    <a:cxn ang="0">
                      <a:pos x="35" y="8"/>
                    </a:cxn>
                  </a:cxnLst>
                  <a:rect l="0" t="0" r="r" b="b"/>
                  <a:pathLst>
                    <a:path w="40" h="35">
                      <a:moveTo>
                        <a:pt x="35" y="8"/>
                      </a:moveTo>
                      <a:lnTo>
                        <a:pt x="35" y="13"/>
                      </a:lnTo>
                      <a:lnTo>
                        <a:pt x="38" y="8"/>
                      </a:lnTo>
                      <a:lnTo>
                        <a:pt x="38" y="3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3" y="2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3" y="30"/>
                      </a:lnTo>
                      <a:lnTo>
                        <a:pt x="10" y="35"/>
                      </a:lnTo>
                      <a:lnTo>
                        <a:pt x="15" y="35"/>
                      </a:lnTo>
                      <a:lnTo>
                        <a:pt x="23" y="35"/>
                      </a:lnTo>
                      <a:lnTo>
                        <a:pt x="28" y="28"/>
                      </a:lnTo>
                      <a:lnTo>
                        <a:pt x="33" y="23"/>
                      </a:lnTo>
                      <a:lnTo>
                        <a:pt x="35" y="15"/>
                      </a:lnTo>
                      <a:lnTo>
                        <a:pt x="35" y="8"/>
                      </a:lnTo>
                      <a:lnTo>
                        <a:pt x="33" y="3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61">
                  <a:extLst>
                    <a:ext uri="{FF2B5EF4-FFF2-40B4-BE49-F238E27FC236}">
                      <a16:creationId xmlns:a16="http://schemas.microsoft.com/office/drawing/2014/main" id="{2E2CD340-9CDF-4E82-8586-E76C0F054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43" y="964297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45" y="17"/>
                    </a:cxn>
                    <a:cxn ang="0">
                      <a:pos x="45" y="17"/>
                    </a:cxn>
                    <a:cxn ang="0">
                      <a:pos x="43" y="17"/>
                    </a:cxn>
                    <a:cxn ang="0">
                      <a:pos x="40" y="17"/>
                    </a:cxn>
                    <a:cxn ang="0">
                      <a:pos x="38" y="10"/>
                    </a:cxn>
                    <a:cxn ang="0">
                      <a:pos x="35" y="0"/>
                    </a:cxn>
                    <a:cxn ang="0">
                      <a:pos x="0" y="17"/>
                    </a:cxn>
                    <a:cxn ang="0">
                      <a:pos x="5" y="30"/>
                    </a:cxn>
                    <a:cxn ang="0">
                      <a:pos x="10" y="40"/>
                    </a:cxn>
                    <a:cxn ang="0">
                      <a:pos x="20" y="50"/>
                    </a:cxn>
                    <a:cxn ang="0">
                      <a:pos x="35" y="52"/>
                    </a:cxn>
                    <a:cxn ang="0">
                      <a:pos x="35" y="52"/>
                    </a:cxn>
                    <a:cxn ang="0">
                      <a:pos x="45" y="17"/>
                    </a:cxn>
                  </a:cxnLst>
                  <a:rect l="0" t="0" r="r" b="b"/>
                  <a:pathLst>
                    <a:path w="45" h="52">
                      <a:moveTo>
                        <a:pt x="45" y="17"/>
                      </a:moveTo>
                      <a:lnTo>
                        <a:pt x="45" y="17"/>
                      </a:lnTo>
                      <a:lnTo>
                        <a:pt x="43" y="17"/>
                      </a:lnTo>
                      <a:lnTo>
                        <a:pt x="40" y="17"/>
                      </a:lnTo>
                      <a:lnTo>
                        <a:pt x="38" y="10"/>
                      </a:lnTo>
                      <a:lnTo>
                        <a:pt x="35" y="0"/>
                      </a:lnTo>
                      <a:lnTo>
                        <a:pt x="0" y="17"/>
                      </a:lnTo>
                      <a:lnTo>
                        <a:pt x="5" y="30"/>
                      </a:lnTo>
                      <a:lnTo>
                        <a:pt x="10" y="40"/>
                      </a:lnTo>
                      <a:lnTo>
                        <a:pt x="20" y="50"/>
                      </a:lnTo>
                      <a:lnTo>
                        <a:pt x="35" y="52"/>
                      </a:lnTo>
                      <a:lnTo>
                        <a:pt x="35" y="52"/>
                      </a:lnTo>
                      <a:lnTo>
                        <a:pt x="45" y="1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62">
                  <a:extLst>
                    <a:ext uri="{FF2B5EF4-FFF2-40B4-BE49-F238E27FC236}">
                      <a16:creationId xmlns:a16="http://schemas.microsoft.com/office/drawing/2014/main" id="{3F5DAE21-6CF6-4382-AF7F-EB715D2FB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71" y="964302"/>
                  <a:ext cx="48" cy="45"/>
                </a:xfrm>
                <a:custGeom>
                  <a:avLst/>
                  <a:gdLst/>
                  <a:ahLst/>
                  <a:cxnLst>
                    <a:cxn ang="0">
                      <a:pos x="33" y="5"/>
                    </a:cxn>
                    <a:cxn ang="0">
                      <a:pos x="40" y="0"/>
                    </a:cxn>
                    <a:cxn ang="0">
                      <a:pos x="25" y="10"/>
                    </a:cxn>
                    <a:cxn ang="0">
                      <a:pos x="20" y="10"/>
                    </a:cxn>
                    <a:cxn ang="0">
                      <a:pos x="18" y="13"/>
                    </a:cxn>
                    <a:cxn ang="0">
                      <a:pos x="13" y="13"/>
                    </a:cxn>
                    <a:cxn ang="0">
                      <a:pos x="20" y="25"/>
                    </a:cxn>
                    <a:cxn ang="0">
                      <a:pos x="18" y="28"/>
                    </a:cxn>
                    <a:cxn ang="0">
                      <a:pos x="0" y="43"/>
                    </a:cxn>
                    <a:cxn ang="0">
                      <a:pos x="20" y="10"/>
                    </a:cxn>
                    <a:cxn ang="0">
                      <a:pos x="10" y="45"/>
                    </a:cxn>
                    <a:cxn ang="0">
                      <a:pos x="30" y="13"/>
                    </a:cxn>
                    <a:cxn ang="0">
                      <a:pos x="18" y="28"/>
                    </a:cxn>
                    <a:cxn ang="0">
                      <a:pos x="20" y="25"/>
                    </a:cxn>
                    <a:cxn ang="0">
                      <a:pos x="35" y="38"/>
                    </a:cxn>
                    <a:cxn ang="0">
                      <a:pos x="40" y="35"/>
                    </a:cxn>
                    <a:cxn ang="0">
                      <a:pos x="43" y="33"/>
                    </a:cxn>
                    <a:cxn ang="0">
                      <a:pos x="48" y="33"/>
                    </a:cxn>
                    <a:cxn ang="0">
                      <a:pos x="43" y="38"/>
                    </a:cxn>
                    <a:cxn ang="0">
                      <a:pos x="48" y="35"/>
                    </a:cxn>
                    <a:cxn ang="0">
                      <a:pos x="33" y="5"/>
                    </a:cxn>
                  </a:cxnLst>
                  <a:rect l="0" t="0" r="r" b="b"/>
                  <a:pathLst>
                    <a:path w="48" h="45">
                      <a:moveTo>
                        <a:pt x="33" y="5"/>
                      </a:moveTo>
                      <a:lnTo>
                        <a:pt x="40" y="0"/>
                      </a:lnTo>
                      <a:lnTo>
                        <a:pt x="25" y="10"/>
                      </a:lnTo>
                      <a:lnTo>
                        <a:pt x="20" y="10"/>
                      </a:lnTo>
                      <a:lnTo>
                        <a:pt x="18" y="13"/>
                      </a:lnTo>
                      <a:lnTo>
                        <a:pt x="13" y="13"/>
                      </a:lnTo>
                      <a:lnTo>
                        <a:pt x="20" y="25"/>
                      </a:lnTo>
                      <a:lnTo>
                        <a:pt x="18" y="28"/>
                      </a:lnTo>
                      <a:lnTo>
                        <a:pt x="0" y="43"/>
                      </a:lnTo>
                      <a:lnTo>
                        <a:pt x="20" y="10"/>
                      </a:lnTo>
                      <a:lnTo>
                        <a:pt x="10" y="45"/>
                      </a:lnTo>
                      <a:lnTo>
                        <a:pt x="30" y="13"/>
                      </a:lnTo>
                      <a:lnTo>
                        <a:pt x="18" y="28"/>
                      </a:lnTo>
                      <a:lnTo>
                        <a:pt x="20" y="25"/>
                      </a:lnTo>
                      <a:lnTo>
                        <a:pt x="35" y="38"/>
                      </a:lnTo>
                      <a:lnTo>
                        <a:pt x="40" y="35"/>
                      </a:lnTo>
                      <a:lnTo>
                        <a:pt x="43" y="33"/>
                      </a:lnTo>
                      <a:lnTo>
                        <a:pt x="48" y="33"/>
                      </a:lnTo>
                      <a:lnTo>
                        <a:pt x="43" y="38"/>
                      </a:lnTo>
                      <a:lnTo>
                        <a:pt x="48" y="35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63">
                  <a:extLst>
                    <a:ext uri="{FF2B5EF4-FFF2-40B4-BE49-F238E27FC236}">
                      <a16:creationId xmlns:a16="http://schemas.microsoft.com/office/drawing/2014/main" id="{167222F5-F53A-4402-B3D5-2F956BAD4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09" y="964287"/>
                  <a:ext cx="57" cy="50"/>
                </a:xfrm>
                <a:custGeom>
                  <a:avLst/>
                  <a:gdLst/>
                  <a:ahLst/>
                  <a:cxnLst>
                    <a:cxn ang="0">
                      <a:pos x="52" y="3"/>
                    </a:cxn>
                    <a:cxn ang="0">
                      <a:pos x="52" y="0"/>
                    </a:cxn>
                    <a:cxn ang="0">
                      <a:pos x="44" y="5"/>
                    </a:cxn>
                    <a:cxn ang="0">
                      <a:pos x="30" y="13"/>
                    </a:cxn>
                    <a:cxn ang="0">
                      <a:pos x="25" y="15"/>
                    </a:cxn>
                    <a:cxn ang="0">
                      <a:pos x="17" y="18"/>
                    </a:cxn>
                    <a:cxn ang="0">
                      <a:pos x="12" y="20"/>
                    </a:cxn>
                    <a:cxn ang="0">
                      <a:pos x="7" y="23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15" y="55"/>
                    </a:cxn>
                    <a:cxn ang="0">
                      <a:pos x="25" y="48"/>
                    </a:cxn>
                    <a:cxn ang="0">
                      <a:pos x="30" y="45"/>
                    </a:cxn>
                    <a:cxn ang="0">
                      <a:pos x="32" y="43"/>
                    </a:cxn>
                    <a:cxn ang="0">
                      <a:pos x="39" y="40"/>
                    </a:cxn>
                    <a:cxn ang="0">
                      <a:pos x="44" y="38"/>
                    </a:cxn>
                    <a:cxn ang="0">
                      <a:pos x="52" y="35"/>
                    </a:cxn>
                    <a:cxn ang="0">
                      <a:pos x="52" y="38"/>
                    </a:cxn>
                    <a:cxn ang="0">
                      <a:pos x="57" y="35"/>
                    </a:cxn>
                    <a:cxn ang="0">
                      <a:pos x="59" y="35"/>
                    </a:cxn>
                    <a:cxn ang="0">
                      <a:pos x="52" y="3"/>
                    </a:cxn>
                  </a:cxnLst>
                  <a:rect l="0" t="0" r="r" b="b"/>
                  <a:pathLst>
                    <a:path w="59" h="55">
                      <a:moveTo>
                        <a:pt x="52" y="3"/>
                      </a:moveTo>
                      <a:lnTo>
                        <a:pt x="52" y="0"/>
                      </a:lnTo>
                      <a:lnTo>
                        <a:pt x="44" y="5"/>
                      </a:lnTo>
                      <a:lnTo>
                        <a:pt x="30" y="13"/>
                      </a:lnTo>
                      <a:lnTo>
                        <a:pt x="25" y="15"/>
                      </a:lnTo>
                      <a:lnTo>
                        <a:pt x="17" y="18"/>
                      </a:lnTo>
                      <a:lnTo>
                        <a:pt x="12" y="20"/>
                      </a:lnTo>
                      <a:lnTo>
                        <a:pt x="7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5" y="55"/>
                      </a:lnTo>
                      <a:lnTo>
                        <a:pt x="25" y="48"/>
                      </a:lnTo>
                      <a:lnTo>
                        <a:pt x="30" y="45"/>
                      </a:lnTo>
                      <a:lnTo>
                        <a:pt x="32" y="43"/>
                      </a:lnTo>
                      <a:lnTo>
                        <a:pt x="39" y="40"/>
                      </a:lnTo>
                      <a:lnTo>
                        <a:pt x="44" y="38"/>
                      </a:lnTo>
                      <a:lnTo>
                        <a:pt x="52" y="35"/>
                      </a:lnTo>
                      <a:lnTo>
                        <a:pt x="52" y="38"/>
                      </a:lnTo>
                      <a:lnTo>
                        <a:pt x="57" y="35"/>
                      </a:lnTo>
                      <a:lnTo>
                        <a:pt x="59" y="35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64">
                  <a:extLst>
                    <a:ext uri="{FF2B5EF4-FFF2-40B4-BE49-F238E27FC236}">
                      <a16:creationId xmlns:a16="http://schemas.microsoft.com/office/drawing/2014/main" id="{0ED66E5D-373E-472D-BB04-88237DEE8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57" y="964261"/>
                  <a:ext cx="62" cy="55"/>
                </a:xfrm>
                <a:custGeom>
                  <a:avLst/>
                  <a:gdLst/>
                  <a:ahLst/>
                  <a:cxnLst>
                    <a:cxn ang="0">
                      <a:pos x="65" y="17"/>
                    </a:cxn>
                    <a:cxn ang="0">
                      <a:pos x="45" y="0"/>
                    </a:cxn>
                    <a:cxn ang="0">
                      <a:pos x="42" y="2"/>
                    </a:cxn>
                    <a:cxn ang="0">
                      <a:pos x="25" y="10"/>
                    </a:cxn>
                    <a:cxn ang="0">
                      <a:pos x="20" y="12"/>
                    </a:cxn>
                    <a:cxn ang="0">
                      <a:pos x="15" y="17"/>
                    </a:cxn>
                    <a:cxn ang="0">
                      <a:pos x="10" y="20"/>
                    </a:cxn>
                    <a:cxn ang="0">
                      <a:pos x="5" y="22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7" y="57"/>
                    </a:cxn>
                    <a:cxn ang="0">
                      <a:pos x="20" y="50"/>
                    </a:cxn>
                    <a:cxn ang="0">
                      <a:pos x="25" y="47"/>
                    </a:cxn>
                    <a:cxn ang="0">
                      <a:pos x="32" y="42"/>
                    </a:cxn>
                    <a:cxn ang="0">
                      <a:pos x="37" y="40"/>
                    </a:cxn>
                    <a:cxn ang="0">
                      <a:pos x="42" y="37"/>
                    </a:cxn>
                    <a:cxn ang="0">
                      <a:pos x="47" y="35"/>
                    </a:cxn>
                    <a:cxn ang="0">
                      <a:pos x="40" y="40"/>
                    </a:cxn>
                    <a:cxn ang="0">
                      <a:pos x="47" y="37"/>
                    </a:cxn>
                    <a:cxn ang="0">
                      <a:pos x="27" y="20"/>
                    </a:cxn>
                    <a:cxn ang="0">
                      <a:pos x="57" y="30"/>
                    </a:cxn>
                    <a:cxn ang="0">
                      <a:pos x="62" y="22"/>
                    </a:cxn>
                    <a:cxn ang="0">
                      <a:pos x="65" y="15"/>
                    </a:cxn>
                    <a:cxn ang="0">
                      <a:pos x="65" y="10"/>
                    </a:cxn>
                    <a:cxn ang="0">
                      <a:pos x="62" y="5"/>
                    </a:cxn>
                    <a:cxn ang="0">
                      <a:pos x="55" y="0"/>
                    </a:cxn>
                    <a:cxn ang="0">
                      <a:pos x="50" y="0"/>
                    </a:cxn>
                    <a:cxn ang="0">
                      <a:pos x="42" y="2"/>
                    </a:cxn>
                    <a:cxn ang="0">
                      <a:pos x="35" y="7"/>
                    </a:cxn>
                    <a:cxn ang="0">
                      <a:pos x="65" y="17"/>
                    </a:cxn>
                  </a:cxnLst>
                  <a:rect l="0" t="0" r="r" b="b"/>
                  <a:pathLst>
                    <a:path w="65" h="57">
                      <a:moveTo>
                        <a:pt x="65" y="17"/>
                      </a:moveTo>
                      <a:lnTo>
                        <a:pt x="45" y="0"/>
                      </a:lnTo>
                      <a:lnTo>
                        <a:pt x="42" y="2"/>
                      </a:lnTo>
                      <a:lnTo>
                        <a:pt x="25" y="10"/>
                      </a:lnTo>
                      <a:lnTo>
                        <a:pt x="20" y="12"/>
                      </a:lnTo>
                      <a:lnTo>
                        <a:pt x="15" y="17"/>
                      </a:lnTo>
                      <a:lnTo>
                        <a:pt x="10" y="20"/>
                      </a:lnTo>
                      <a:lnTo>
                        <a:pt x="5" y="22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7" y="57"/>
                      </a:lnTo>
                      <a:lnTo>
                        <a:pt x="20" y="50"/>
                      </a:lnTo>
                      <a:lnTo>
                        <a:pt x="25" y="47"/>
                      </a:lnTo>
                      <a:lnTo>
                        <a:pt x="32" y="42"/>
                      </a:lnTo>
                      <a:lnTo>
                        <a:pt x="37" y="40"/>
                      </a:lnTo>
                      <a:lnTo>
                        <a:pt x="42" y="37"/>
                      </a:lnTo>
                      <a:lnTo>
                        <a:pt x="47" y="35"/>
                      </a:lnTo>
                      <a:lnTo>
                        <a:pt x="40" y="40"/>
                      </a:lnTo>
                      <a:lnTo>
                        <a:pt x="47" y="37"/>
                      </a:lnTo>
                      <a:lnTo>
                        <a:pt x="27" y="20"/>
                      </a:lnTo>
                      <a:lnTo>
                        <a:pt x="57" y="30"/>
                      </a:lnTo>
                      <a:lnTo>
                        <a:pt x="62" y="22"/>
                      </a:lnTo>
                      <a:lnTo>
                        <a:pt x="65" y="15"/>
                      </a:lnTo>
                      <a:lnTo>
                        <a:pt x="65" y="10"/>
                      </a:lnTo>
                      <a:lnTo>
                        <a:pt x="62" y="5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2" y="2"/>
                      </a:lnTo>
                      <a:lnTo>
                        <a:pt x="35" y="7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5">
                  <a:extLst>
                    <a:ext uri="{FF2B5EF4-FFF2-40B4-BE49-F238E27FC236}">
                      <a16:creationId xmlns:a16="http://schemas.microsoft.com/office/drawing/2014/main" id="{C43DAF54-A085-4863-8AB9-366293E3C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76" y="964276"/>
                  <a:ext cx="43" cy="55"/>
                </a:xfrm>
                <a:custGeom>
                  <a:avLst/>
                  <a:gdLst/>
                  <a:ahLst/>
                  <a:cxnLst>
                    <a:cxn ang="0">
                      <a:pos x="25" y="53"/>
                    </a:cxn>
                    <a:cxn ang="0">
                      <a:pos x="38" y="33"/>
                    </a:cxn>
                    <a:cxn ang="0">
                      <a:pos x="43" y="0"/>
                    </a:cxn>
                    <a:cxn ang="0">
                      <a:pos x="5" y="3"/>
                    </a:cxn>
                    <a:cxn ang="0">
                      <a:pos x="0" y="38"/>
                    </a:cxn>
                    <a:cxn ang="0">
                      <a:pos x="15" y="20"/>
                    </a:cxn>
                    <a:cxn ang="0">
                      <a:pos x="0" y="40"/>
                    </a:cxn>
                    <a:cxn ang="0">
                      <a:pos x="3" y="48"/>
                    </a:cxn>
                    <a:cxn ang="0">
                      <a:pos x="5" y="53"/>
                    </a:cxn>
                    <a:cxn ang="0">
                      <a:pos x="13" y="53"/>
                    </a:cxn>
                    <a:cxn ang="0">
                      <a:pos x="18" y="53"/>
                    </a:cxn>
                    <a:cxn ang="0">
                      <a:pos x="25" y="50"/>
                    </a:cxn>
                    <a:cxn ang="0">
                      <a:pos x="33" y="45"/>
                    </a:cxn>
                    <a:cxn ang="0">
                      <a:pos x="35" y="38"/>
                    </a:cxn>
                    <a:cxn ang="0">
                      <a:pos x="38" y="30"/>
                    </a:cxn>
                    <a:cxn ang="0">
                      <a:pos x="25" y="53"/>
                    </a:cxn>
                  </a:cxnLst>
                  <a:rect l="0" t="0" r="r" b="b"/>
                  <a:pathLst>
                    <a:path w="43" h="53">
                      <a:moveTo>
                        <a:pt x="25" y="53"/>
                      </a:moveTo>
                      <a:lnTo>
                        <a:pt x="38" y="33"/>
                      </a:lnTo>
                      <a:lnTo>
                        <a:pt x="43" y="0"/>
                      </a:lnTo>
                      <a:lnTo>
                        <a:pt x="5" y="3"/>
                      </a:lnTo>
                      <a:lnTo>
                        <a:pt x="0" y="38"/>
                      </a:lnTo>
                      <a:lnTo>
                        <a:pt x="15" y="20"/>
                      </a:lnTo>
                      <a:lnTo>
                        <a:pt x="0" y="40"/>
                      </a:lnTo>
                      <a:lnTo>
                        <a:pt x="3" y="48"/>
                      </a:lnTo>
                      <a:lnTo>
                        <a:pt x="5" y="53"/>
                      </a:lnTo>
                      <a:lnTo>
                        <a:pt x="13" y="53"/>
                      </a:lnTo>
                      <a:lnTo>
                        <a:pt x="18" y="53"/>
                      </a:lnTo>
                      <a:lnTo>
                        <a:pt x="25" y="50"/>
                      </a:lnTo>
                      <a:lnTo>
                        <a:pt x="33" y="45"/>
                      </a:lnTo>
                      <a:lnTo>
                        <a:pt x="35" y="38"/>
                      </a:lnTo>
                      <a:lnTo>
                        <a:pt x="38" y="30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66">
                  <a:extLst>
                    <a:ext uri="{FF2B5EF4-FFF2-40B4-BE49-F238E27FC236}">
                      <a16:creationId xmlns:a16="http://schemas.microsoft.com/office/drawing/2014/main" id="{87388A80-E8F5-45CE-81C6-C072CEED5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71" y="964297"/>
                  <a:ext cx="133" cy="106"/>
                </a:xfrm>
                <a:custGeom>
                  <a:avLst/>
                  <a:gdLst/>
                  <a:ahLst/>
                  <a:cxnLst>
                    <a:cxn ang="0">
                      <a:pos x="7" y="103"/>
                    </a:cxn>
                    <a:cxn ang="0">
                      <a:pos x="7" y="103"/>
                    </a:cxn>
                    <a:cxn ang="0">
                      <a:pos x="17" y="95"/>
                    </a:cxn>
                    <a:cxn ang="0">
                      <a:pos x="25" y="93"/>
                    </a:cxn>
                    <a:cxn ang="0">
                      <a:pos x="32" y="88"/>
                    </a:cxn>
                    <a:cxn ang="0">
                      <a:pos x="42" y="83"/>
                    </a:cxn>
                    <a:cxn ang="0">
                      <a:pos x="50" y="78"/>
                    </a:cxn>
                    <a:cxn ang="0">
                      <a:pos x="57" y="75"/>
                    </a:cxn>
                    <a:cxn ang="0">
                      <a:pos x="70" y="65"/>
                    </a:cxn>
                    <a:cxn ang="0">
                      <a:pos x="72" y="65"/>
                    </a:cxn>
                    <a:cxn ang="0">
                      <a:pos x="79" y="63"/>
                    </a:cxn>
                    <a:cxn ang="0">
                      <a:pos x="92" y="53"/>
                    </a:cxn>
                    <a:cxn ang="0">
                      <a:pos x="94" y="53"/>
                    </a:cxn>
                    <a:cxn ang="0">
                      <a:pos x="102" y="48"/>
                    </a:cxn>
                    <a:cxn ang="0">
                      <a:pos x="109" y="45"/>
                    </a:cxn>
                    <a:cxn ang="0">
                      <a:pos x="119" y="40"/>
                    </a:cxn>
                    <a:cxn ang="0">
                      <a:pos x="127" y="35"/>
                    </a:cxn>
                    <a:cxn ang="0">
                      <a:pos x="134" y="33"/>
                    </a:cxn>
                    <a:cxn ang="0">
                      <a:pos x="124" y="0"/>
                    </a:cxn>
                    <a:cxn ang="0">
                      <a:pos x="114" y="3"/>
                    </a:cxn>
                    <a:cxn ang="0">
                      <a:pos x="107" y="10"/>
                    </a:cxn>
                    <a:cxn ang="0">
                      <a:pos x="99" y="13"/>
                    </a:cxn>
                    <a:cxn ang="0">
                      <a:pos x="92" y="18"/>
                    </a:cxn>
                    <a:cxn ang="0">
                      <a:pos x="84" y="20"/>
                    </a:cxn>
                    <a:cxn ang="0">
                      <a:pos x="72" y="30"/>
                    </a:cxn>
                    <a:cxn ang="0">
                      <a:pos x="67" y="30"/>
                    </a:cxn>
                    <a:cxn ang="0">
                      <a:pos x="60" y="35"/>
                    </a:cxn>
                    <a:cxn ang="0">
                      <a:pos x="47" y="43"/>
                    </a:cxn>
                    <a:cxn ang="0">
                      <a:pos x="45" y="45"/>
                    </a:cxn>
                    <a:cxn ang="0">
                      <a:pos x="37" y="48"/>
                    </a:cxn>
                    <a:cxn ang="0">
                      <a:pos x="30" y="53"/>
                    </a:cxn>
                    <a:cxn ang="0">
                      <a:pos x="22" y="58"/>
                    </a:cxn>
                    <a:cxn ang="0">
                      <a:pos x="15" y="60"/>
                    </a:cxn>
                    <a:cxn ang="0">
                      <a:pos x="5" y="65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7" y="103"/>
                    </a:cxn>
                  </a:cxnLst>
                  <a:rect l="0" t="0" r="r" b="b"/>
                  <a:pathLst>
                    <a:path w="134" h="103">
                      <a:moveTo>
                        <a:pt x="7" y="103"/>
                      </a:moveTo>
                      <a:lnTo>
                        <a:pt x="7" y="103"/>
                      </a:lnTo>
                      <a:lnTo>
                        <a:pt x="17" y="95"/>
                      </a:lnTo>
                      <a:lnTo>
                        <a:pt x="25" y="93"/>
                      </a:lnTo>
                      <a:lnTo>
                        <a:pt x="32" y="88"/>
                      </a:lnTo>
                      <a:lnTo>
                        <a:pt x="42" y="83"/>
                      </a:lnTo>
                      <a:lnTo>
                        <a:pt x="50" y="78"/>
                      </a:lnTo>
                      <a:lnTo>
                        <a:pt x="57" y="75"/>
                      </a:lnTo>
                      <a:lnTo>
                        <a:pt x="70" y="65"/>
                      </a:lnTo>
                      <a:lnTo>
                        <a:pt x="72" y="65"/>
                      </a:lnTo>
                      <a:lnTo>
                        <a:pt x="79" y="63"/>
                      </a:lnTo>
                      <a:lnTo>
                        <a:pt x="92" y="53"/>
                      </a:lnTo>
                      <a:lnTo>
                        <a:pt x="94" y="53"/>
                      </a:lnTo>
                      <a:lnTo>
                        <a:pt x="102" y="48"/>
                      </a:lnTo>
                      <a:lnTo>
                        <a:pt x="109" y="45"/>
                      </a:lnTo>
                      <a:lnTo>
                        <a:pt x="119" y="40"/>
                      </a:lnTo>
                      <a:lnTo>
                        <a:pt x="127" y="35"/>
                      </a:lnTo>
                      <a:lnTo>
                        <a:pt x="134" y="33"/>
                      </a:lnTo>
                      <a:lnTo>
                        <a:pt x="124" y="0"/>
                      </a:lnTo>
                      <a:lnTo>
                        <a:pt x="114" y="3"/>
                      </a:lnTo>
                      <a:lnTo>
                        <a:pt x="107" y="10"/>
                      </a:lnTo>
                      <a:lnTo>
                        <a:pt x="99" y="13"/>
                      </a:lnTo>
                      <a:lnTo>
                        <a:pt x="92" y="18"/>
                      </a:lnTo>
                      <a:lnTo>
                        <a:pt x="84" y="20"/>
                      </a:lnTo>
                      <a:lnTo>
                        <a:pt x="72" y="30"/>
                      </a:lnTo>
                      <a:lnTo>
                        <a:pt x="67" y="30"/>
                      </a:lnTo>
                      <a:lnTo>
                        <a:pt x="60" y="35"/>
                      </a:lnTo>
                      <a:lnTo>
                        <a:pt x="47" y="43"/>
                      </a:lnTo>
                      <a:lnTo>
                        <a:pt x="45" y="45"/>
                      </a:lnTo>
                      <a:lnTo>
                        <a:pt x="37" y="48"/>
                      </a:lnTo>
                      <a:lnTo>
                        <a:pt x="30" y="53"/>
                      </a:lnTo>
                      <a:lnTo>
                        <a:pt x="22" y="58"/>
                      </a:lnTo>
                      <a:lnTo>
                        <a:pt x="15" y="60"/>
                      </a:lnTo>
                      <a:lnTo>
                        <a:pt x="5" y="65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7" y="10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67">
                  <a:extLst>
                    <a:ext uri="{FF2B5EF4-FFF2-40B4-BE49-F238E27FC236}">
                      <a16:creationId xmlns:a16="http://schemas.microsoft.com/office/drawing/2014/main" id="{34898785-839E-4727-8F14-5D347FA6A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90" y="964362"/>
                  <a:ext cx="86" cy="66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7" y="65"/>
                    </a:cxn>
                    <a:cxn ang="0">
                      <a:pos x="17" y="60"/>
                    </a:cxn>
                    <a:cxn ang="0">
                      <a:pos x="27" y="57"/>
                    </a:cxn>
                    <a:cxn ang="0">
                      <a:pos x="32" y="55"/>
                    </a:cxn>
                    <a:cxn ang="0">
                      <a:pos x="47" y="47"/>
                    </a:cxn>
                    <a:cxn ang="0">
                      <a:pos x="55" y="45"/>
                    </a:cxn>
                    <a:cxn ang="0">
                      <a:pos x="70" y="40"/>
                    </a:cxn>
                    <a:cxn ang="0">
                      <a:pos x="82" y="35"/>
                    </a:cxn>
                    <a:cxn ang="0">
                      <a:pos x="75" y="0"/>
                    </a:cxn>
                    <a:cxn ang="0">
                      <a:pos x="60" y="7"/>
                    </a:cxn>
                    <a:cxn ang="0">
                      <a:pos x="47" y="12"/>
                    </a:cxn>
                    <a:cxn ang="0">
                      <a:pos x="32" y="20"/>
                    </a:cxn>
                    <a:cxn ang="0">
                      <a:pos x="27" y="22"/>
                    </a:cxn>
                    <a:cxn ang="0">
                      <a:pos x="17" y="25"/>
                    </a:cxn>
                    <a:cxn ang="0">
                      <a:pos x="12" y="27"/>
                    </a:cxn>
                    <a:cxn ang="0">
                      <a:pos x="12" y="27"/>
                    </a:cxn>
                    <a:cxn ang="0">
                      <a:pos x="12" y="27"/>
                    </a:cxn>
                    <a:cxn ang="0">
                      <a:pos x="12" y="27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82" h="65">
                      <a:moveTo>
                        <a:pt x="0" y="65"/>
                      </a:moveTo>
                      <a:lnTo>
                        <a:pt x="0" y="65"/>
                      </a:lnTo>
                      <a:lnTo>
                        <a:pt x="7" y="65"/>
                      </a:lnTo>
                      <a:lnTo>
                        <a:pt x="17" y="60"/>
                      </a:lnTo>
                      <a:lnTo>
                        <a:pt x="27" y="57"/>
                      </a:lnTo>
                      <a:lnTo>
                        <a:pt x="32" y="55"/>
                      </a:lnTo>
                      <a:lnTo>
                        <a:pt x="47" y="47"/>
                      </a:lnTo>
                      <a:lnTo>
                        <a:pt x="55" y="45"/>
                      </a:lnTo>
                      <a:lnTo>
                        <a:pt x="70" y="40"/>
                      </a:lnTo>
                      <a:lnTo>
                        <a:pt x="82" y="35"/>
                      </a:lnTo>
                      <a:lnTo>
                        <a:pt x="75" y="0"/>
                      </a:lnTo>
                      <a:lnTo>
                        <a:pt x="60" y="7"/>
                      </a:lnTo>
                      <a:lnTo>
                        <a:pt x="47" y="12"/>
                      </a:lnTo>
                      <a:lnTo>
                        <a:pt x="32" y="20"/>
                      </a:lnTo>
                      <a:lnTo>
                        <a:pt x="27" y="22"/>
                      </a:lnTo>
                      <a:lnTo>
                        <a:pt x="17" y="25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68">
                  <a:extLst>
                    <a:ext uri="{FF2B5EF4-FFF2-40B4-BE49-F238E27FC236}">
                      <a16:creationId xmlns:a16="http://schemas.microsoft.com/office/drawing/2014/main" id="{5E9B245D-4A5B-46C1-B30B-C4B633A56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57" y="964377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3" y="23"/>
                    </a:cxn>
                    <a:cxn ang="0">
                      <a:pos x="3" y="28"/>
                    </a:cxn>
                    <a:cxn ang="0">
                      <a:pos x="5" y="33"/>
                    </a:cxn>
                    <a:cxn ang="0">
                      <a:pos x="8" y="40"/>
                    </a:cxn>
                    <a:cxn ang="0">
                      <a:pos x="13" y="45"/>
                    </a:cxn>
                    <a:cxn ang="0">
                      <a:pos x="23" y="50"/>
                    </a:cxn>
                    <a:cxn ang="0">
                      <a:pos x="25" y="50"/>
                    </a:cxn>
                    <a:cxn ang="0">
                      <a:pos x="38" y="53"/>
                    </a:cxn>
                    <a:cxn ang="0">
                      <a:pos x="50" y="15"/>
                    </a:cxn>
                    <a:cxn ang="0">
                      <a:pos x="48" y="15"/>
                    </a:cxn>
                    <a:cxn ang="0">
                      <a:pos x="45" y="13"/>
                    </a:cxn>
                    <a:cxn ang="0">
                      <a:pos x="43" y="15"/>
                    </a:cxn>
                    <a:cxn ang="0">
                      <a:pos x="38" y="10"/>
                    </a:cxn>
                    <a:cxn ang="0">
                      <a:pos x="38" y="10"/>
                    </a:cxn>
                    <a:cxn ang="0">
                      <a:pos x="38" y="8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50" h="5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3" y="23"/>
                      </a:lnTo>
                      <a:lnTo>
                        <a:pt x="3" y="28"/>
                      </a:lnTo>
                      <a:lnTo>
                        <a:pt x="5" y="33"/>
                      </a:lnTo>
                      <a:lnTo>
                        <a:pt x="8" y="40"/>
                      </a:lnTo>
                      <a:lnTo>
                        <a:pt x="13" y="45"/>
                      </a:lnTo>
                      <a:lnTo>
                        <a:pt x="23" y="50"/>
                      </a:lnTo>
                      <a:lnTo>
                        <a:pt x="25" y="50"/>
                      </a:lnTo>
                      <a:lnTo>
                        <a:pt x="38" y="53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5" y="13"/>
                      </a:lnTo>
                      <a:lnTo>
                        <a:pt x="43" y="15"/>
                      </a:lnTo>
                      <a:lnTo>
                        <a:pt x="38" y="10"/>
                      </a:lnTo>
                      <a:lnTo>
                        <a:pt x="38" y="10"/>
                      </a:lnTo>
                      <a:lnTo>
                        <a:pt x="38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69">
                  <a:extLst>
                    <a:ext uri="{FF2B5EF4-FFF2-40B4-BE49-F238E27FC236}">
                      <a16:creationId xmlns:a16="http://schemas.microsoft.com/office/drawing/2014/main" id="{46616B62-2DCB-4AAE-AD8C-EB6DBD3B6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57" y="964307"/>
                  <a:ext cx="43" cy="81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13" y="3"/>
                    </a:cxn>
                    <a:cxn ang="0">
                      <a:pos x="8" y="28"/>
                    </a:cxn>
                    <a:cxn ang="0">
                      <a:pos x="3" y="50"/>
                    </a:cxn>
                    <a:cxn ang="0">
                      <a:pos x="0" y="68"/>
                    </a:cxn>
                    <a:cxn ang="0">
                      <a:pos x="0" y="80"/>
                    </a:cxn>
                    <a:cxn ang="0">
                      <a:pos x="35" y="70"/>
                    </a:cxn>
                    <a:cxn ang="0">
                      <a:pos x="38" y="55"/>
                    </a:cxn>
                    <a:cxn ang="0">
                      <a:pos x="38" y="43"/>
                    </a:cxn>
                    <a:cxn ang="0">
                      <a:pos x="43" y="25"/>
                    </a:cxn>
                    <a:cxn ang="0">
                      <a:pos x="48" y="3"/>
                    </a:cxn>
                    <a:cxn ang="0">
                      <a:pos x="48" y="0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48" h="80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8" y="28"/>
                      </a:lnTo>
                      <a:lnTo>
                        <a:pt x="3" y="50"/>
                      </a:lnTo>
                      <a:lnTo>
                        <a:pt x="0" y="68"/>
                      </a:lnTo>
                      <a:lnTo>
                        <a:pt x="0" y="80"/>
                      </a:lnTo>
                      <a:lnTo>
                        <a:pt x="35" y="70"/>
                      </a:lnTo>
                      <a:lnTo>
                        <a:pt x="38" y="55"/>
                      </a:lnTo>
                      <a:lnTo>
                        <a:pt x="38" y="43"/>
                      </a:lnTo>
                      <a:lnTo>
                        <a:pt x="43" y="25"/>
                      </a:lnTo>
                      <a:lnTo>
                        <a:pt x="48" y="3"/>
                      </a:lnTo>
                      <a:lnTo>
                        <a:pt x="48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70">
                  <a:extLst>
                    <a:ext uri="{FF2B5EF4-FFF2-40B4-BE49-F238E27FC236}">
                      <a16:creationId xmlns:a16="http://schemas.microsoft.com/office/drawing/2014/main" id="{00103CAD-1400-41BB-8E0B-8435179C5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71" y="964176"/>
                  <a:ext cx="62" cy="131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5" y="20"/>
                    </a:cxn>
                    <a:cxn ang="0">
                      <a:pos x="20" y="42"/>
                    </a:cxn>
                    <a:cxn ang="0">
                      <a:pos x="17" y="57"/>
                    </a:cxn>
                    <a:cxn ang="0">
                      <a:pos x="12" y="75"/>
                    </a:cxn>
                    <a:cxn ang="0">
                      <a:pos x="10" y="90"/>
                    </a:cxn>
                    <a:cxn ang="0">
                      <a:pos x="5" y="105"/>
                    </a:cxn>
                    <a:cxn ang="0">
                      <a:pos x="2" y="120"/>
                    </a:cxn>
                    <a:cxn ang="0">
                      <a:pos x="0" y="135"/>
                    </a:cxn>
                    <a:cxn ang="0">
                      <a:pos x="35" y="132"/>
                    </a:cxn>
                    <a:cxn ang="0">
                      <a:pos x="40" y="117"/>
                    </a:cxn>
                    <a:cxn ang="0">
                      <a:pos x="42" y="102"/>
                    </a:cxn>
                    <a:cxn ang="0">
                      <a:pos x="47" y="85"/>
                    </a:cxn>
                    <a:cxn ang="0">
                      <a:pos x="50" y="70"/>
                    </a:cxn>
                    <a:cxn ang="0">
                      <a:pos x="52" y="52"/>
                    </a:cxn>
                    <a:cxn ang="0">
                      <a:pos x="57" y="35"/>
                    </a:cxn>
                    <a:cxn ang="0">
                      <a:pos x="60" y="17"/>
                    </a:cxn>
                    <a:cxn ang="0">
                      <a:pos x="67" y="0"/>
                    </a:cxn>
                    <a:cxn ang="0">
                      <a:pos x="67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67" h="135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5" y="20"/>
                      </a:lnTo>
                      <a:lnTo>
                        <a:pt x="20" y="42"/>
                      </a:lnTo>
                      <a:lnTo>
                        <a:pt x="17" y="57"/>
                      </a:lnTo>
                      <a:lnTo>
                        <a:pt x="12" y="75"/>
                      </a:lnTo>
                      <a:lnTo>
                        <a:pt x="10" y="90"/>
                      </a:lnTo>
                      <a:lnTo>
                        <a:pt x="5" y="105"/>
                      </a:lnTo>
                      <a:lnTo>
                        <a:pt x="2" y="120"/>
                      </a:lnTo>
                      <a:lnTo>
                        <a:pt x="0" y="135"/>
                      </a:lnTo>
                      <a:lnTo>
                        <a:pt x="35" y="132"/>
                      </a:lnTo>
                      <a:lnTo>
                        <a:pt x="40" y="117"/>
                      </a:lnTo>
                      <a:lnTo>
                        <a:pt x="42" y="102"/>
                      </a:lnTo>
                      <a:lnTo>
                        <a:pt x="47" y="85"/>
                      </a:lnTo>
                      <a:lnTo>
                        <a:pt x="50" y="70"/>
                      </a:lnTo>
                      <a:lnTo>
                        <a:pt x="52" y="52"/>
                      </a:lnTo>
                      <a:lnTo>
                        <a:pt x="57" y="35"/>
                      </a:lnTo>
                      <a:lnTo>
                        <a:pt x="60" y="17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71">
                  <a:extLst>
                    <a:ext uri="{FF2B5EF4-FFF2-40B4-BE49-F238E27FC236}">
                      <a16:creationId xmlns:a16="http://schemas.microsoft.com/office/drawing/2014/main" id="{8C8DADEA-C3F2-4442-B661-4D98170FE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95" y="964070"/>
                  <a:ext cx="62" cy="10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2"/>
                    </a:cxn>
                    <a:cxn ang="0">
                      <a:pos x="25" y="20"/>
                    </a:cxn>
                    <a:cxn ang="0">
                      <a:pos x="22" y="25"/>
                    </a:cxn>
                    <a:cxn ang="0">
                      <a:pos x="17" y="35"/>
                    </a:cxn>
                    <a:cxn ang="0">
                      <a:pos x="17" y="45"/>
                    </a:cxn>
                    <a:cxn ang="0">
                      <a:pos x="12" y="60"/>
                    </a:cxn>
                    <a:cxn ang="0">
                      <a:pos x="10" y="72"/>
                    </a:cxn>
                    <a:cxn ang="0">
                      <a:pos x="5" y="90"/>
                    </a:cxn>
                    <a:cxn ang="0">
                      <a:pos x="0" y="105"/>
                    </a:cxn>
                    <a:cxn ang="0">
                      <a:pos x="37" y="105"/>
                    </a:cxn>
                    <a:cxn ang="0">
                      <a:pos x="40" y="85"/>
                    </a:cxn>
                    <a:cxn ang="0">
                      <a:pos x="45" y="70"/>
                    </a:cxn>
                    <a:cxn ang="0">
                      <a:pos x="50" y="55"/>
                    </a:cxn>
                    <a:cxn ang="0">
                      <a:pos x="52" y="42"/>
                    </a:cxn>
                    <a:cxn ang="0">
                      <a:pos x="55" y="27"/>
                    </a:cxn>
                    <a:cxn ang="0">
                      <a:pos x="57" y="15"/>
                    </a:cxn>
                    <a:cxn ang="0">
                      <a:pos x="60" y="2"/>
                    </a:cxn>
                    <a:cxn ang="0">
                      <a:pos x="60" y="0"/>
                    </a:cxn>
                    <a:cxn ang="0">
                      <a:pos x="60" y="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60" h="105">
                      <a:moveTo>
                        <a:pt x="27" y="0"/>
                      </a:moveTo>
                      <a:lnTo>
                        <a:pt x="27" y="2"/>
                      </a:lnTo>
                      <a:lnTo>
                        <a:pt x="25" y="20"/>
                      </a:lnTo>
                      <a:lnTo>
                        <a:pt x="22" y="25"/>
                      </a:lnTo>
                      <a:lnTo>
                        <a:pt x="17" y="35"/>
                      </a:lnTo>
                      <a:lnTo>
                        <a:pt x="17" y="45"/>
                      </a:lnTo>
                      <a:lnTo>
                        <a:pt x="12" y="60"/>
                      </a:lnTo>
                      <a:lnTo>
                        <a:pt x="10" y="72"/>
                      </a:lnTo>
                      <a:lnTo>
                        <a:pt x="5" y="90"/>
                      </a:lnTo>
                      <a:lnTo>
                        <a:pt x="0" y="105"/>
                      </a:lnTo>
                      <a:lnTo>
                        <a:pt x="37" y="105"/>
                      </a:lnTo>
                      <a:lnTo>
                        <a:pt x="40" y="85"/>
                      </a:lnTo>
                      <a:lnTo>
                        <a:pt x="45" y="70"/>
                      </a:lnTo>
                      <a:lnTo>
                        <a:pt x="50" y="55"/>
                      </a:lnTo>
                      <a:lnTo>
                        <a:pt x="52" y="42"/>
                      </a:lnTo>
                      <a:lnTo>
                        <a:pt x="55" y="27"/>
                      </a:lnTo>
                      <a:lnTo>
                        <a:pt x="57" y="15"/>
                      </a:lnTo>
                      <a:lnTo>
                        <a:pt x="60" y="2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72">
                  <a:extLst>
                    <a:ext uri="{FF2B5EF4-FFF2-40B4-BE49-F238E27FC236}">
                      <a16:creationId xmlns:a16="http://schemas.microsoft.com/office/drawing/2014/main" id="{92D1F518-69A9-4D32-8CB2-226D2883E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24" y="964035"/>
                  <a:ext cx="52" cy="40"/>
                </a:xfrm>
                <a:custGeom>
                  <a:avLst/>
                  <a:gdLst/>
                  <a:ahLst/>
                  <a:cxnLst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5" y="15"/>
                    </a:cxn>
                    <a:cxn ang="0">
                      <a:pos x="3" y="23"/>
                    </a:cxn>
                    <a:cxn ang="0">
                      <a:pos x="0" y="30"/>
                    </a:cxn>
                    <a:cxn ang="0">
                      <a:pos x="0" y="33"/>
                    </a:cxn>
                    <a:cxn ang="0">
                      <a:pos x="33" y="35"/>
                    </a:cxn>
                    <a:cxn ang="0">
                      <a:pos x="40" y="20"/>
                    </a:cxn>
                    <a:cxn ang="0">
                      <a:pos x="40" y="13"/>
                    </a:cxn>
                    <a:cxn ang="0">
                      <a:pos x="43" y="5"/>
                    </a:cxn>
                    <a:cxn ang="0">
                      <a:pos x="43" y="0"/>
                    </a:cxn>
                    <a:cxn ang="0">
                      <a:pos x="43" y="0"/>
                    </a:cxn>
                    <a:cxn ang="0">
                      <a:pos x="8" y="10"/>
                    </a:cxn>
                  </a:cxnLst>
                  <a:rect l="0" t="0" r="r" b="b"/>
                  <a:pathLst>
                    <a:path w="43" h="35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5" y="15"/>
                      </a:lnTo>
                      <a:lnTo>
                        <a:pt x="3" y="23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33" y="35"/>
                      </a:lnTo>
                      <a:lnTo>
                        <a:pt x="40" y="20"/>
                      </a:lnTo>
                      <a:lnTo>
                        <a:pt x="40" y="13"/>
                      </a:lnTo>
                      <a:lnTo>
                        <a:pt x="43" y="5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73">
                  <a:extLst>
                    <a:ext uri="{FF2B5EF4-FFF2-40B4-BE49-F238E27FC236}">
                      <a16:creationId xmlns:a16="http://schemas.microsoft.com/office/drawing/2014/main" id="{E64F87EC-4602-41C1-B358-CFAE91676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28" y="964014"/>
                  <a:ext cx="38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3" y="33"/>
                    </a:cxn>
                    <a:cxn ang="0">
                      <a:pos x="0" y="28"/>
                    </a:cxn>
                    <a:cxn ang="0">
                      <a:pos x="3" y="30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38" y="25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5" y="13"/>
                    </a:cxn>
                    <a:cxn ang="0">
                      <a:pos x="30" y="0"/>
                    </a:cxn>
                    <a:cxn ang="0">
                      <a:pos x="33" y="3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38" h="35">
                      <a:moveTo>
                        <a:pt x="0" y="30"/>
                      </a:moveTo>
                      <a:lnTo>
                        <a:pt x="3" y="33"/>
                      </a:lnTo>
                      <a:lnTo>
                        <a:pt x="0" y="28"/>
                      </a:lnTo>
                      <a:lnTo>
                        <a:pt x="3" y="30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8" y="25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5" y="13"/>
                      </a:lnTo>
                      <a:lnTo>
                        <a:pt x="30" y="0"/>
                      </a:lnTo>
                      <a:lnTo>
                        <a:pt x="33" y="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74">
                  <a:extLst>
                    <a:ext uri="{FF2B5EF4-FFF2-40B4-BE49-F238E27FC236}">
                      <a16:creationId xmlns:a16="http://schemas.microsoft.com/office/drawing/2014/main" id="{52B9427A-3A7C-43F4-B815-DC876850C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28" y="964004"/>
                  <a:ext cx="33" cy="40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2" y="40"/>
                    </a:cxn>
                    <a:cxn ang="0">
                      <a:pos x="7" y="40"/>
                    </a:cxn>
                    <a:cxn ang="0">
                      <a:pos x="2" y="37"/>
                    </a:cxn>
                    <a:cxn ang="0">
                      <a:pos x="35" y="10"/>
                    </a:cxn>
                    <a:cxn ang="0">
                      <a:pos x="22" y="2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35" h="40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" y="40"/>
                      </a:lnTo>
                      <a:lnTo>
                        <a:pt x="7" y="40"/>
                      </a:lnTo>
                      <a:lnTo>
                        <a:pt x="2" y="37"/>
                      </a:lnTo>
                      <a:lnTo>
                        <a:pt x="35" y="10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75">
                  <a:extLst>
                    <a:ext uri="{FF2B5EF4-FFF2-40B4-BE49-F238E27FC236}">
                      <a16:creationId xmlns:a16="http://schemas.microsoft.com/office/drawing/2014/main" id="{F2FF180B-F200-4325-A0B3-AF5BA0D02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71" y="964004"/>
                  <a:ext cx="67" cy="50"/>
                </a:xfrm>
                <a:custGeom>
                  <a:avLst/>
                  <a:gdLst/>
                  <a:ahLst/>
                  <a:cxnLst>
                    <a:cxn ang="0">
                      <a:pos x="13" y="52"/>
                    </a:cxn>
                    <a:cxn ang="0">
                      <a:pos x="13" y="52"/>
                    </a:cxn>
                    <a:cxn ang="0">
                      <a:pos x="20" y="47"/>
                    </a:cxn>
                    <a:cxn ang="0">
                      <a:pos x="28" y="45"/>
                    </a:cxn>
                    <a:cxn ang="0">
                      <a:pos x="33" y="42"/>
                    </a:cxn>
                    <a:cxn ang="0">
                      <a:pos x="40" y="40"/>
                    </a:cxn>
                    <a:cxn ang="0">
                      <a:pos x="45" y="37"/>
                    </a:cxn>
                    <a:cxn ang="0">
                      <a:pos x="48" y="40"/>
                    </a:cxn>
                    <a:cxn ang="0">
                      <a:pos x="65" y="30"/>
                    </a:cxn>
                    <a:cxn ang="0">
                      <a:pos x="53" y="37"/>
                    </a:cxn>
                    <a:cxn ang="0">
                      <a:pos x="63" y="0"/>
                    </a:cxn>
                    <a:cxn ang="0">
                      <a:pos x="43" y="7"/>
                    </a:cxn>
                    <a:cxn ang="0">
                      <a:pos x="50" y="0"/>
                    </a:cxn>
                    <a:cxn ang="0">
                      <a:pos x="40" y="5"/>
                    </a:cxn>
                    <a:cxn ang="0">
                      <a:pos x="33" y="7"/>
                    </a:cxn>
                    <a:cxn ang="0">
                      <a:pos x="28" y="10"/>
                    </a:cxn>
                    <a:cxn ang="0">
                      <a:pos x="18" y="12"/>
                    </a:cxn>
                    <a:cxn ang="0">
                      <a:pos x="10" y="15"/>
                    </a:cxn>
                    <a:cxn ang="0">
                      <a:pos x="0" y="22"/>
                    </a:cxn>
                    <a:cxn ang="0">
                      <a:pos x="3" y="20"/>
                    </a:cxn>
                    <a:cxn ang="0">
                      <a:pos x="13" y="52"/>
                    </a:cxn>
                  </a:cxnLst>
                  <a:rect l="0" t="0" r="r" b="b"/>
                  <a:pathLst>
                    <a:path w="65" h="52">
                      <a:moveTo>
                        <a:pt x="13" y="52"/>
                      </a:moveTo>
                      <a:lnTo>
                        <a:pt x="13" y="52"/>
                      </a:lnTo>
                      <a:lnTo>
                        <a:pt x="20" y="47"/>
                      </a:lnTo>
                      <a:lnTo>
                        <a:pt x="28" y="45"/>
                      </a:lnTo>
                      <a:lnTo>
                        <a:pt x="33" y="42"/>
                      </a:lnTo>
                      <a:lnTo>
                        <a:pt x="40" y="40"/>
                      </a:lnTo>
                      <a:lnTo>
                        <a:pt x="45" y="37"/>
                      </a:lnTo>
                      <a:lnTo>
                        <a:pt x="48" y="40"/>
                      </a:lnTo>
                      <a:lnTo>
                        <a:pt x="65" y="30"/>
                      </a:lnTo>
                      <a:lnTo>
                        <a:pt x="53" y="37"/>
                      </a:lnTo>
                      <a:lnTo>
                        <a:pt x="63" y="0"/>
                      </a:lnTo>
                      <a:lnTo>
                        <a:pt x="43" y="7"/>
                      </a:lnTo>
                      <a:lnTo>
                        <a:pt x="50" y="0"/>
                      </a:lnTo>
                      <a:lnTo>
                        <a:pt x="40" y="5"/>
                      </a:lnTo>
                      <a:lnTo>
                        <a:pt x="33" y="7"/>
                      </a:lnTo>
                      <a:lnTo>
                        <a:pt x="28" y="10"/>
                      </a:lnTo>
                      <a:lnTo>
                        <a:pt x="18" y="12"/>
                      </a:lnTo>
                      <a:lnTo>
                        <a:pt x="10" y="15"/>
                      </a:lnTo>
                      <a:lnTo>
                        <a:pt x="0" y="22"/>
                      </a:lnTo>
                      <a:lnTo>
                        <a:pt x="3" y="2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76">
                  <a:extLst>
                    <a:ext uri="{FF2B5EF4-FFF2-40B4-BE49-F238E27FC236}">
                      <a16:creationId xmlns:a16="http://schemas.microsoft.com/office/drawing/2014/main" id="{A2181C1C-34DA-4EFB-97F7-45EF4B052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29" y="964030"/>
                  <a:ext cx="157" cy="111"/>
                </a:xfrm>
                <a:custGeom>
                  <a:avLst/>
                  <a:gdLst/>
                  <a:ahLst/>
                  <a:cxnLst>
                    <a:cxn ang="0">
                      <a:pos x="35" y="95"/>
                    </a:cxn>
                    <a:cxn ang="0">
                      <a:pos x="23" y="107"/>
                    </a:cxn>
                    <a:cxn ang="0">
                      <a:pos x="38" y="102"/>
                    </a:cxn>
                    <a:cxn ang="0">
                      <a:pos x="48" y="95"/>
                    </a:cxn>
                    <a:cxn ang="0">
                      <a:pos x="55" y="90"/>
                    </a:cxn>
                    <a:cxn ang="0">
                      <a:pos x="65" y="85"/>
                    </a:cxn>
                    <a:cxn ang="0">
                      <a:pos x="78" y="75"/>
                    </a:cxn>
                    <a:cxn ang="0">
                      <a:pos x="85" y="70"/>
                    </a:cxn>
                    <a:cxn ang="0">
                      <a:pos x="95" y="65"/>
                    </a:cxn>
                    <a:cxn ang="0">
                      <a:pos x="103" y="60"/>
                    </a:cxn>
                    <a:cxn ang="0">
                      <a:pos x="113" y="55"/>
                    </a:cxn>
                    <a:cxn ang="0">
                      <a:pos x="115" y="55"/>
                    </a:cxn>
                    <a:cxn ang="0">
                      <a:pos x="120" y="52"/>
                    </a:cxn>
                    <a:cxn ang="0">
                      <a:pos x="130" y="47"/>
                    </a:cxn>
                    <a:cxn ang="0">
                      <a:pos x="135" y="42"/>
                    </a:cxn>
                    <a:cxn ang="0">
                      <a:pos x="143" y="40"/>
                    </a:cxn>
                    <a:cxn ang="0">
                      <a:pos x="158" y="30"/>
                    </a:cxn>
                    <a:cxn ang="0">
                      <a:pos x="158" y="32"/>
                    </a:cxn>
                    <a:cxn ang="0">
                      <a:pos x="148" y="0"/>
                    </a:cxn>
                    <a:cxn ang="0">
                      <a:pos x="133" y="7"/>
                    </a:cxn>
                    <a:cxn ang="0">
                      <a:pos x="133" y="7"/>
                    </a:cxn>
                    <a:cxn ang="0">
                      <a:pos x="125" y="12"/>
                    </a:cxn>
                    <a:cxn ang="0">
                      <a:pos x="118" y="17"/>
                    </a:cxn>
                    <a:cxn ang="0">
                      <a:pos x="110" y="20"/>
                    </a:cxn>
                    <a:cxn ang="0">
                      <a:pos x="103" y="22"/>
                    </a:cxn>
                    <a:cxn ang="0">
                      <a:pos x="90" y="32"/>
                    </a:cxn>
                    <a:cxn ang="0">
                      <a:pos x="83" y="37"/>
                    </a:cxn>
                    <a:cxn ang="0">
                      <a:pos x="73" y="42"/>
                    </a:cxn>
                    <a:cxn ang="0">
                      <a:pos x="65" y="47"/>
                    </a:cxn>
                    <a:cxn ang="0">
                      <a:pos x="55" y="52"/>
                    </a:cxn>
                    <a:cxn ang="0">
                      <a:pos x="50" y="55"/>
                    </a:cxn>
                    <a:cxn ang="0">
                      <a:pos x="40" y="60"/>
                    </a:cxn>
                    <a:cxn ang="0">
                      <a:pos x="30" y="67"/>
                    </a:cxn>
                    <a:cxn ang="0">
                      <a:pos x="20" y="72"/>
                    </a:cxn>
                    <a:cxn ang="0">
                      <a:pos x="10" y="80"/>
                    </a:cxn>
                    <a:cxn ang="0">
                      <a:pos x="0" y="95"/>
                    </a:cxn>
                    <a:cxn ang="0">
                      <a:pos x="10" y="80"/>
                    </a:cxn>
                    <a:cxn ang="0">
                      <a:pos x="5" y="85"/>
                    </a:cxn>
                    <a:cxn ang="0">
                      <a:pos x="0" y="90"/>
                    </a:cxn>
                    <a:cxn ang="0">
                      <a:pos x="0" y="97"/>
                    </a:cxn>
                    <a:cxn ang="0">
                      <a:pos x="3" y="105"/>
                    </a:cxn>
                    <a:cxn ang="0">
                      <a:pos x="5" y="110"/>
                    </a:cxn>
                    <a:cxn ang="0">
                      <a:pos x="10" y="112"/>
                    </a:cxn>
                    <a:cxn ang="0">
                      <a:pos x="18" y="112"/>
                    </a:cxn>
                    <a:cxn ang="0">
                      <a:pos x="25" y="110"/>
                    </a:cxn>
                    <a:cxn ang="0">
                      <a:pos x="35" y="95"/>
                    </a:cxn>
                  </a:cxnLst>
                  <a:rect l="0" t="0" r="r" b="b"/>
                  <a:pathLst>
                    <a:path w="158" h="112">
                      <a:moveTo>
                        <a:pt x="35" y="95"/>
                      </a:moveTo>
                      <a:lnTo>
                        <a:pt x="23" y="107"/>
                      </a:lnTo>
                      <a:lnTo>
                        <a:pt x="38" y="102"/>
                      </a:lnTo>
                      <a:lnTo>
                        <a:pt x="48" y="95"/>
                      </a:lnTo>
                      <a:lnTo>
                        <a:pt x="55" y="90"/>
                      </a:lnTo>
                      <a:lnTo>
                        <a:pt x="65" y="85"/>
                      </a:lnTo>
                      <a:lnTo>
                        <a:pt x="78" y="75"/>
                      </a:lnTo>
                      <a:lnTo>
                        <a:pt x="85" y="70"/>
                      </a:lnTo>
                      <a:lnTo>
                        <a:pt x="95" y="65"/>
                      </a:lnTo>
                      <a:lnTo>
                        <a:pt x="103" y="60"/>
                      </a:lnTo>
                      <a:lnTo>
                        <a:pt x="113" y="55"/>
                      </a:lnTo>
                      <a:lnTo>
                        <a:pt x="115" y="55"/>
                      </a:lnTo>
                      <a:lnTo>
                        <a:pt x="120" y="52"/>
                      </a:lnTo>
                      <a:lnTo>
                        <a:pt x="130" y="47"/>
                      </a:lnTo>
                      <a:lnTo>
                        <a:pt x="135" y="42"/>
                      </a:lnTo>
                      <a:lnTo>
                        <a:pt x="143" y="40"/>
                      </a:lnTo>
                      <a:lnTo>
                        <a:pt x="158" y="30"/>
                      </a:lnTo>
                      <a:lnTo>
                        <a:pt x="158" y="32"/>
                      </a:lnTo>
                      <a:lnTo>
                        <a:pt x="148" y="0"/>
                      </a:lnTo>
                      <a:lnTo>
                        <a:pt x="133" y="7"/>
                      </a:lnTo>
                      <a:lnTo>
                        <a:pt x="133" y="7"/>
                      </a:lnTo>
                      <a:lnTo>
                        <a:pt x="125" y="12"/>
                      </a:lnTo>
                      <a:lnTo>
                        <a:pt x="118" y="17"/>
                      </a:lnTo>
                      <a:lnTo>
                        <a:pt x="110" y="20"/>
                      </a:lnTo>
                      <a:lnTo>
                        <a:pt x="103" y="22"/>
                      </a:lnTo>
                      <a:lnTo>
                        <a:pt x="90" y="32"/>
                      </a:lnTo>
                      <a:lnTo>
                        <a:pt x="83" y="37"/>
                      </a:lnTo>
                      <a:lnTo>
                        <a:pt x="73" y="42"/>
                      </a:lnTo>
                      <a:lnTo>
                        <a:pt x="65" y="47"/>
                      </a:lnTo>
                      <a:lnTo>
                        <a:pt x="55" y="52"/>
                      </a:lnTo>
                      <a:lnTo>
                        <a:pt x="50" y="55"/>
                      </a:lnTo>
                      <a:lnTo>
                        <a:pt x="40" y="60"/>
                      </a:lnTo>
                      <a:lnTo>
                        <a:pt x="30" y="67"/>
                      </a:lnTo>
                      <a:lnTo>
                        <a:pt x="20" y="72"/>
                      </a:lnTo>
                      <a:lnTo>
                        <a:pt x="10" y="80"/>
                      </a:lnTo>
                      <a:lnTo>
                        <a:pt x="0" y="95"/>
                      </a:lnTo>
                      <a:lnTo>
                        <a:pt x="10" y="80"/>
                      </a:lnTo>
                      <a:lnTo>
                        <a:pt x="5" y="85"/>
                      </a:lnTo>
                      <a:lnTo>
                        <a:pt x="0" y="90"/>
                      </a:lnTo>
                      <a:lnTo>
                        <a:pt x="0" y="97"/>
                      </a:lnTo>
                      <a:lnTo>
                        <a:pt x="3" y="105"/>
                      </a:lnTo>
                      <a:lnTo>
                        <a:pt x="5" y="110"/>
                      </a:lnTo>
                      <a:lnTo>
                        <a:pt x="10" y="112"/>
                      </a:lnTo>
                      <a:lnTo>
                        <a:pt x="18" y="112"/>
                      </a:lnTo>
                      <a:lnTo>
                        <a:pt x="25" y="110"/>
                      </a:lnTo>
                      <a:lnTo>
                        <a:pt x="35" y="9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77">
                  <a:extLst>
                    <a:ext uri="{FF2B5EF4-FFF2-40B4-BE49-F238E27FC236}">
                      <a16:creationId xmlns:a16="http://schemas.microsoft.com/office/drawing/2014/main" id="{FDD2E804-CD70-4756-907E-B6CABF5E8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57" y="964120"/>
                  <a:ext cx="109" cy="287"/>
                </a:xfrm>
                <a:custGeom>
                  <a:avLst/>
                  <a:gdLst/>
                  <a:ahLst/>
                  <a:cxnLst>
                    <a:cxn ang="0">
                      <a:pos x="20" y="285"/>
                    </a:cxn>
                    <a:cxn ang="0">
                      <a:pos x="38" y="267"/>
                    </a:cxn>
                    <a:cxn ang="0">
                      <a:pos x="105" y="0"/>
                    </a:cxn>
                    <a:cxn ang="0">
                      <a:pos x="70" y="0"/>
                    </a:cxn>
                    <a:cxn ang="0">
                      <a:pos x="0" y="267"/>
                    </a:cxn>
                    <a:cxn ang="0">
                      <a:pos x="18" y="250"/>
                    </a:cxn>
                    <a:cxn ang="0">
                      <a:pos x="0" y="267"/>
                    </a:cxn>
                    <a:cxn ang="0">
                      <a:pos x="0" y="275"/>
                    </a:cxn>
                    <a:cxn ang="0">
                      <a:pos x="3" y="282"/>
                    </a:cxn>
                    <a:cxn ang="0">
                      <a:pos x="8" y="285"/>
                    </a:cxn>
                    <a:cxn ang="0">
                      <a:pos x="15" y="285"/>
                    </a:cxn>
                    <a:cxn ang="0">
                      <a:pos x="23" y="285"/>
                    </a:cxn>
                    <a:cxn ang="0">
                      <a:pos x="28" y="282"/>
                    </a:cxn>
                    <a:cxn ang="0">
                      <a:pos x="33" y="275"/>
                    </a:cxn>
                    <a:cxn ang="0">
                      <a:pos x="38" y="267"/>
                    </a:cxn>
                    <a:cxn ang="0">
                      <a:pos x="20" y="285"/>
                    </a:cxn>
                  </a:cxnLst>
                  <a:rect l="0" t="0" r="r" b="b"/>
                  <a:pathLst>
                    <a:path w="105" h="285">
                      <a:moveTo>
                        <a:pt x="20" y="285"/>
                      </a:moveTo>
                      <a:lnTo>
                        <a:pt x="38" y="267"/>
                      </a:lnTo>
                      <a:lnTo>
                        <a:pt x="105" y="0"/>
                      </a:lnTo>
                      <a:lnTo>
                        <a:pt x="70" y="0"/>
                      </a:lnTo>
                      <a:lnTo>
                        <a:pt x="0" y="267"/>
                      </a:lnTo>
                      <a:lnTo>
                        <a:pt x="18" y="250"/>
                      </a:lnTo>
                      <a:lnTo>
                        <a:pt x="0" y="267"/>
                      </a:lnTo>
                      <a:lnTo>
                        <a:pt x="0" y="275"/>
                      </a:lnTo>
                      <a:lnTo>
                        <a:pt x="3" y="282"/>
                      </a:lnTo>
                      <a:lnTo>
                        <a:pt x="8" y="285"/>
                      </a:lnTo>
                      <a:lnTo>
                        <a:pt x="15" y="285"/>
                      </a:lnTo>
                      <a:lnTo>
                        <a:pt x="23" y="285"/>
                      </a:lnTo>
                      <a:lnTo>
                        <a:pt x="28" y="282"/>
                      </a:lnTo>
                      <a:lnTo>
                        <a:pt x="33" y="275"/>
                      </a:lnTo>
                      <a:lnTo>
                        <a:pt x="38" y="267"/>
                      </a:lnTo>
                      <a:lnTo>
                        <a:pt x="20" y="28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78">
                  <a:extLst>
                    <a:ext uri="{FF2B5EF4-FFF2-40B4-BE49-F238E27FC236}">
                      <a16:creationId xmlns:a16="http://schemas.microsoft.com/office/drawing/2014/main" id="{18285D4C-C647-4D86-B226-2EFF3A100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091" y="964367"/>
                  <a:ext cx="90" cy="6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0" y="60"/>
                    </a:cxn>
                    <a:cxn ang="0">
                      <a:pos x="92" y="35"/>
                    </a:cxn>
                    <a:cxn ang="0">
                      <a:pos x="90" y="0"/>
                    </a:cxn>
                    <a:cxn ang="0">
                      <a:pos x="17" y="22"/>
                    </a:cxn>
                    <a:cxn ang="0">
                      <a:pos x="35" y="40"/>
                    </a:cxn>
                    <a:cxn ang="0">
                      <a:pos x="17" y="22"/>
                    </a:cxn>
                    <a:cxn ang="0">
                      <a:pos x="7" y="27"/>
                    </a:cxn>
                    <a:cxn ang="0">
                      <a:pos x="5" y="35"/>
                    </a:cxn>
                    <a:cxn ang="0">
                      <a:pos x="0" y="40"/>
                    </a:cxn>
                    <a:cxn ang="0">
                      <a:pos x="0" y="47"/>
                    </a:cxn>
                    <a:cxn ang="0">
                      <a:pos x="2" y="52"/>
                    </a:cxn>
                    <a:cxn ang="0">
                      <a:pos x="5" y="57"/>
                    </a:cxn>
                    <a:cxn ang="0">
                      <a:pos x="10" y="60"/>
                    </a:cxn>
                    <a:cxn ang="0">
                      <a:pos x="20" y="6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92" h="60">
                      <a:moveTo>
                        <a:pt x="0" y="40"/>
                      </a:moveTo>
                      <a:lnTo>
                        <a:pt x="20" y="60"/>
                      </a:lnTo>
                      <a:lnTo>
                        <a:pt x="92" y="35"/>
                      </a:lnTo>
                      <a:lnTo>
                        <a:pt x="90" y="0"/>
                      </a:lnTo>
                      <a:lnTo>
                        <a:pt x="17" y="22"/>
                      </a:lnTo>
                      <a:lnTo>
                        <a:pt x="35" y="40"/>
                      </a:lnTo>
                      <a:lnTo>
                        <a:pt x="17" y="22"/>
                      </a:lnTo>
                      <a:lnTo>
                        <a:pt x="7" y="27"/>
                      </a:lnTo>
                      <a:lnTo>
                        <a:pt x="5" y="35"/>
                      </a:lnTo>
                      <a:lnTo>
                        <a:pt x="0" y="40"/>
                      </a:lnTo>
                      <a:lnTo>
                        <a:pt x="0" y="47"/>
                      </a:lnTo>
                      <a:lnTo>
                        <a:pt x="2" y="52"/>
                      </a:lnTo>
                      <a:lnTo>
                        <a:pt x="5" y="57"/>
                      </a:lnTo>
                      <a:lnTo>
                        <a:pt x="10" y="60"/>
                      </a:lnTo>
                      <a:lnTo>
                        <a:pt x="20" y="6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79">
                  <a:extLst>
                    <a:ext uri="{FF2B5EF4-FFF2-40B4-BE49-F238E27FC236}">
                      <a16:creationId xmlns:a16="http://schemas.microsoft.com/office/drawing/2014/main" id="{403FE80F-343F-4EA9-8D5B-E4E8FA40D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57" y="964125"/>
                  <a:ext cx="114" cy="91"/>
                </a:xfrm>
                <a:custGeom>
                  <a:avLst/>
                  <a:gdLst/>
                  <a:ahLst/>
                  <a:cxnLst>
                    <a:cxn ang="0">
                      <a:pos x="90" y="2"/>
                    </a:cxn>
                    <a:cxn ang="0">
                      <a:pos x="92" y="0"/>
                    </a:cxn>
                    <a:cxn ang="0">
                      <a:pos x="82" y="7"/>
                    </a:cxn>
                    <a:cxn ang="0">
                      <a:pos x="72" y="15"/>
                    </a:cxn>
                    <a:cxn ang="0">
                      <a:pos x="60" y="20"/>
                    </a:cxn>
                    <a:cxn ang="0">
                      <a:pos x="47" y="30"/>
                    </a:cxn>
                    <a:cxn ang="0">
                      <a:pos x="37" y="35"/>
                    </a:cxn>
                    <a:cxn ang="0">
                      <a:pos x="25" y="42"/>
                    </a:cxn>
                    <a:cxn ang="0">
                      <a:pos x="10" y="50"/>
                    </a:cxn>
                    <a:cxn ang="0">
                      <a:pos x="0" y="57"/>
                    </a:cxn>
                    <a:cxn ang="0">
                      <a:pos x="10" y="87"/>
                    </a:cxn>
                    <a:cxn ang="0">
                      <a:pos x="27" y="77"/>
                    </a:cxn>
                    <a:cxn ang="0">
                      <a:pos x="40" y="70"/>
                    </a:cxn>
                    <a:cxn ang="0">
                      <a:pos x="55" y="62"/>
                    </a:cxn>
                    <a:cxn ang="0">
                      <a:pos x="67" y="57"/>
                    </a:cxn>
                    <a:cxn ang="0">
                      <a:pos x="77" y="50"/>
                    </a:cxn>
                    <a:cxn ang="0">
                      <a:pos x="90" y="42"/>
                    </a:cxn>
                    <a:cxn ang="0">
                      <a:pos x="100" y="35"/>
                    </a:cxn>
                    <a:cxn ang="0">
                      <a:pos x="107" y="32"/>
                    </a:cxn>
                    <a:cxn ang="0">
                      <a:pos x="110" y="30"/>
                    </a:cxn>
                    <a:cxn ang="0">
                      <a:pos x="90" y="2"/>
                    </a:cxn>
                  </a:cxnLst>
                  <a:rect l="0" t="0" r="r" b="b"/>
                  <a:pathLst>
                    <a:path w="110" h="87">
                      <a:moveTo>
                        <a:pt x="90" y="2"/>
                      </a:moveTo>
                      <a:lnTo>
                        <a:pt x="92" y="0"/>
                      </a:lnTo>
                      <a:lnTo>
                        <a:pt x="82" y="7"/>
                      </a:lnTo>
                      <a:lnTo>
                        <a:pt x="72" y="15"/>
                      </a:lnTo>
                      <a:lnTo>
                        <a:pt x="60" y="20"/>
                      </a:lnTo>
                      <a:lnTo>
                        <a:pt x="47" y="30"/>
                      </a:lnTo>
                      <a:lnTo>
                        <a:pt x="37" y="35"/>
                      </a:lnTo>
                      <a:lnTo>
                        <a:pt x="25" y="42"/>
                      </a:lnTo>
                      <a:lnTo>
                        <a:pt x="10" y="50"/>
                      </a:lnTo>
                      <a:lnTo>
                        <a:pt x="0" y="57"/>
                      </a:lnTo>
                      <a:lnTo>
                        <a:pt x="10" y="87"/>
                      </a:lnTo>
                      <a:lnTo>
                        <a:pt x="27" y="77"/>
                      </a:lnTo>
                      <a:lnTo>
                        <a:pt x="40" y="70"/>
                      </a:lnTo>
                      <a:lnTo>
                        <a:pt x="55" y="62"/>
                      </a:lnTo>
                      <a:lnTo>
                        <a:pt x="67" y="57"/>
                      </a:lnTo>
                      <a:lnTo>
                        <a:pt x="77" y="50"/>
                      </a:lnTo>
                      <a:lnTo>
                        <a:pt x="90" y="42"/>
                      </a:lnTo>
                      <a:lnTo>
                        <a:pt x="100" y="35"/>
                      </a:lnTo>
                      <a:lnTo>
                        <a:pt x="107" y="32"/>
                      </a:lnTo>
                      <a:lnTo>
                        <a:pt x="110" y="30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80">
                  <a:extLst>
                    <a:ext uri="{FF2B5EF4-FFF2-40B4-BE49-F238E27FC236}">
                      <a16:creationId xmlns:a16="http://schemas.microsoft.com/office/drawing/2014/main" id="{A715C9A6-C29C-49F0-A9A5-85D3A0210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52" y="964080"/>
                  <a:ext cx="76" cy="76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2" y="3"/>
                    </a:cxn>
                    <a:cxn ang="0">
                      <a:pos x="45" y="13"/>
                    </a:cxn>
                    <a:cxn ang="0">
                      <a:pos x="40" y="18"/>
                    </a:cxn>
                    <a:cxn ang="0">
                      <a:pos x="35" y="23"/>
                    </a:cxn>
                    <a:cxn ang="0">
                      <a:pos x="30" y="28"/>
                    </a:cxn>
                    <a:cxn ang="0">
                      <a:pos x="22" y="33"/>
                    </a:cxn>
                    <a:cxn ang="0">
                      <a:pos x="15" y="38"/>
                    </a:cxn>
                    <a:cxn ang="0">
                      <a:pos x="7" y="45"/>
                    </a:cxn>
                    <a:cxn ang="0">
                      <a:pos x="0" y="50"/>
                    </a:cxn>
                    <a:cxn ang="0">
                      <a:pos x="20" y="78"/>
                    </a:cxn>
                    <a:cxn ang="0">
                      <a:pos x="30" y="68"/>
                    </a:cxn>
                    <a:cxn ang="0">
                      <a:pos x="37" y="63"/>
                    </a:cxn>
                    <a:cxn ang="0">
                      <a:pos x="45" y="55"/>
                    </a:cxn>
                    <a:cxn ang="0">
                      <a:pos x="52" y="50"/>
                    </a:cxn>
                    <a:cxn ang="0">
                      <a:pos x="62" y="40"/>
                    </a:cxn>
                    <a:cxn ang="0">
                      <a:pos x="70" y="30"/>
                    </a:cxn>
                    <a:cxn ang="0">
                      <a:pos x="75" y="25"/>
                    </a:cxn>
                    <a:cxn ang="0">
                      <a:pos x="80" y="20"/>
                    </a:cxn>
                    <a:cxn ang="0">
                      <a:pos x="77" y="23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80" h="78">
                      <a:moveTo>
                        <a:pt x="55" y="0"/>
                      </a:moveTo>
                      <a:lnTo>
                        <a:pt x="52" y="3"/>
                      </a:lnTo>
                      <a:lnTo>
                        <a:pt x="45" y="13"/>
                      </a:lnTo>
                      <a:lnTo>
                        <a:pt x="40" y="18"/>
                      </a:lnTo>
                      <a:lnTo>
                        <a:pt x="35" y="23"/>
                      </a:lnTo>
                      <a:lnTo>
                        <a:pt x="30" y="28"/>
                      </a:lnTo>
                      <a:lnTo>
                        <a:pt x="22" y="33"/>
                      </a:lnTo>
                      <a:lnTo>
                        <a:pt x="15" y="38"/>
                      </a:lnTo>
                      <a:lnTo>
                        <a:pt x="7" y="45"/>
                      </a:lnTo>
                      <a:lnTo>
                        <a:pt x="0" y="50"/>
                      </a:lnTo>
                      <a:lnTo>
                        <a:pt x="20" y="78"/>
                      </a:lnTo>
                      <a:lnTo>
                        <a:pt x="30" y="68"/>
                      </a:lnTo>
                      <a:lnTo>
                        <a:pt x="37" y="63"/>
                      </a:lnTo>
                      <a:lnTo>
                        <a:pt x="45" y="55"/>
                      </a:lnTo>
                      <a:lnTo>
                        <a:pt x="52" y="50"/>
                      </a:lnTo>
                      <a:lnTo>
                        <a:pt x="62" y="40"/>
                      </a:lnTo>
                      <a:lnTo>
                        <a:pt x="70" y="30"/>
                      </a:lnTo>
                      <a:lnTo>
                        <a:pt x="75" y="25"/>
                      </a:lnTo>
                      <a:lnTo>
                        <a:pt x="80" y="20"/>
                      </a:lnTo>
                      <a:lnTo>
                        <a:pt x="77" y="2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81">
                  <a:extLst>
                    <a:ext uri="{FF2B5EF4-FFF2-40B4-BE49-F238E27FC236}">
                      <a16:creationId xmlns:a16="http://schemas.microsoft.com/office/drawing/2014/main" id="{FA4A9C05-5008-4249-82E3-6F3251A44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804" y="964030"/>
                  <a:ext cx="48" cy="86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7"/>
                    </a:cxn>
                    <a:cxn ang="0">
                      <a:pos x="10" y="27"/>
                    </a:cxn>
                    <a:cxn ang="0">
                      <a:pos x="7" y="42"/>
                    </a:cxn>
                    <a:cxn ang="0">
                      <a:pos x="2" y="50"/>
                    </a:cxn>
                    <a:cxn ang="0">
                      <a:pos x="0" y="52"/>
                    </a:cxn>
                    <a:cxn ang="0">
                      <a:pos x="22" y="75"/>
                    </a:cxn>
                    <a:cxn ang="0">
                      <a:pos x="37" y="55"/>
                    </a:cxn>
                    <a:cxn ang="0">
                      <a:pos x="42" y="35"/>
                    </a:cxn>
                    <a:cxn ang="0">
                      <a:pos x="45" y="17"/>
                    </a:cxn>
                    <a:cxn ang="0">
                      <a:pos x="47" y="0"/>
                    </a:cxn>
                    <a:cxn ang="0">
                      <a:pos x="47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47" h="75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10" y="27"/>
                      </a:lnTo>
                      <a:lnTo>
                        <a:pt x="7" y="42"/>
                      </a:lnTo>
                      <a:lnTo>
                        <a:pt x="2" y="50"/>
                      </a:lnTo>
                      <a:lnTo>
                        <a:pt x="0" y="52"/>
                      </a:lnTo>
                      <a:lnTo>
                        <a:pt x="22" y="75"/>
                      </a:lnTo>
                      <a:lnTo>
                        <a:pt x="37" y="55"/>
                      </a:lnTo>
                      <a:lnTo>
                        <a:pt x="42" y="35"/>
                      </a:lnTo>
                      <a:lnTo>
                        <a:pt x="45" y="17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82">
                  <a:extLst>
                    <a:ext uri="{FF2B5EF4-FFF2-40B4-BE49-F238E27FC236}">
                      <a16:creationId xmlns:a16="http://schemas.microsoft.com/office/drawing/2014/main" id="{F0185190-0073-4E5A-9505-CEE3F9D35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804" y="963979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3" y="30"/>
                    </a:cxn>
                    <a:cxn ang="0">
                      <a:pos x="0" y="25"/>
                    </a:cxn>
                    <a:cxn ang="0">
                      <a:pos x="5" y="35"/>
                    </a:cxn>
                    <a:cxn ang="0">
                      <a:pos x="5" y="40"/>
                    </a:cxn>
                    <a:cxn ang="0">
                      <a:pos x="8" y="45"/>
                    </a:cxn>
                    <a:cxn ang="0">
                      <a:pos x="8" y="52"/>
                    </a:cxn>
                    <a:cxn ang="0">
                      <a:pos x="45" y="45"/>
                    </a:cxn>
                    <a:cxn ang="0">
                      <a:pos x="43" y="32"/>
                    </a:cxn>
                    <a:cxn ang="0">
                      <a:pos x="40" y="20"/>
                    </a:cxn>
                    <a:cxn ang="0">
                      <a:pos x="35" y="10"/>
                    </a:cxn>
                    <a:cxn ang="0">
                      <a:pos x="35" y="2"/>
                    </a:cxn>
                    <a:cxn ang="0">
                      <a:pos x="33" y="0"/>
                    </a:cxn>
                    <a:cxn ang="0">
                      <a:pos x="3" y="30"/>
                    </a:cxn>
                  </a:cxnLst>
                  <a:rect l="0" t="0" r="r" b="b"/>
                  <a:pathLst>
                    <a:path w="45" h="52">
                      <a:moveTo>
                        <a:pt x="3" y="30"/>
                      </a:moveTo>
                      <a:lnTo>
                        <a:pt x="0" y="25"/>
                      </a:lnTo>
                      <a:lnTo>
                        <a:pt x="5" y="35"/>
                      </a:lnTo>
                      <a:lnTo>
                        <a:pt x="5" y="40"/>
                      </a:lnTo>
                      <a:lnTo>
                        <a:pt x="8" y="45"/>
                      </a:lnTo>
                      <a:lnTo>
                        <a:pt x="8" y="52"/>
                      </a:lnTo>
                      <a:lnTo>
                        <a:pt x="45" y="45"/>
                      </a:lnTo>
                      <a:lnTo>
                        <a:pt x="43" y="32"/>
                      </a:lnTo>
                      <a:lnTo>
                        <a:pt x="40" y="20"/>
                      </a:lnTo>
                      <a:lnTo>
                        <a:pt x="35" y="10"/>
                      </a:lnTo>
                      <a:lnTo>
                        <a:pt x="35" y="2"/>
                      </a:lnTo>
                      <a:lnTo>
                        <a:pt x="33" y="0"/>
                      </a:lnTo>
                      <a:lnTo>
                        <a:pt x="3" y="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3">
                  <a:extLst>
                    <a:ext uri="{FF2B5EF4-FFF2-40B4-BE49-F238E27FC236}">
                      <a16:creationId xmlns:a16="http://schemas.microsoft.com/office/drawing/2014/main" id="{689B495E-44AE-4069-8D61-C73B58259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90" y="963964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5" y="38"/>
                    </a:cxn>
                    <a:cxn ang="0">
                      <a:pos x="8" y="40"/>
                    </a:cxn>
                    <a:cxn ang="0">
                      <a:pos x="13" y="40"/>
                    </a:cxn>
                    <a:cxn ang="0">
                      <a:pos x="13" y="43"/>
                    </a:cxn>
                    <a:cxn ang="0">
                      <a:pos x="15" y="45"/>
                    </a:cxn>
                    <a:cxn ang="0">
                      <a:pos x="18" y="48"/>
                    </a:cxn>
                    <a:cxn ang="0">
                      <a:pos x="18" y="48"/>
                    </a:cxn>
                    <a:cxn ang="0">
                      <a:pos x="48" y="18"/>
                    </a:cxn>
                    <a:cxn ang="0">
                      <a:pos x="40" y="10"/>
                    </a:cxn>
                    <a:cxn ang="0">
                      <a:pos x="38" y="8"/>
                    </a:cxn>
                    <a:cxn ang="0">
                      <a:pos x="33" y="8"/>
                    </a:cxn>
                    <a:cxn ang="0">
                      <a:pos x="28" y="3"/>
                    </a:cxn>
                    <a:cxn ang="0">
                      <a:pos x="25" y="3"/>
                    </a:cxn>
                    <a:cxn ang="0">
                      <a:pos x="20" y="3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8" h="4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8" y="40"/>
                      </a:lnTo>
                      <a:lnTo>
                        <a:pt x="13" y="40"/>
                      </a:lnTo>
                      <a:lnTo>
                        <a:pt x="13" y="43"/>
                      </a:lnTo>
                      <a:lnTo>
                        <a:pt x="15" y="45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48" y="18"/>
                      </a:lnTo>
                      <a:lnTo>
                        <a:pt x="40" y="10"/>
                      </a:lnTo>
                      <a:lnTo>
                        <a:pt x="38" y="8"/>
                      </a:lnTo>
                      <a:lnTo>
                        <a:pt x="33" y="8"/>
                      </a:lnTo>
                      <a:lnTo>
                        <a:pt x="28" y="3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84">
                  <a:extLst>
                    <a:ext uri="{FF2B5EF4-FFF2-40B4-BE49-F238E27FC236}">
                      <a16:creationId xmlns:a16="http://schemas.microsoft.com/office/drawing/2014/main" id="{DA6ED577-E2FC-4B7F-A7E2-AB7AFEADB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28" y="963964"/>
                  <a:ext cx="76" cy="66"/>
                </a:xfrm>
                <a:custGeom>
                  <a:avLst/>
                  <a:gdLst/>
                  <a:ahLst/>
                  <a:cxnLst>
                    <a:cxn ang="0">
                      <a:pos x="27" y="63"/>
                    </a:cxn>
                    <a:cxn ang="0">
                      <a:pos x="27" y="65"/>
                    </a:cxn>
                    <a:cxn ang="0">
                      <a:pos x="35" y="50"/>
                    </a:cxn>
                    <a:cxn ang="0">
                      <a:pos x="42" y="48"/>
                    </a:cxn>
                    <a:cxn ang="0">
                      <a:pos x="47" y="40"/>
                    </a:cxn>
                    <a:cxn ang="0">
                      <a:pos x="50" y="40"/>
                    </a:cxn>
                    <a:cxn ang="0">
                      <a:pos x="52" y="40"/>
                    </a:cxn>
                    <a:cxn ang="0">
                      <a:pos x="57" y="38"/>
                    </a:cxn>
                    <a:cxn ang="0">
                      <a:pos x="60" y="38"/>
                    </a:cxn>
                    <a:cxn ang="0">
                      <a:pos x="62" y="38"/>
                    </a:cxn>
                    <a:cxn ang="0">
                      <a:pos x="75" y="0"/>
                    </a:cxn>
                    <a:cxn ang="0">
                      <a:pos x="62" y="3"/>
                    </a:cxn>
                    <a:cxn ang="0">
                      <a:pos x="50" y="5"/>
                    </a:cxn>
                    <a:cxn ang="0">
                      <a:pos x="42" y="8"/>
                    </a:cxn>
                    <a:cxn ang="0">
                      <a:pos x="30" y="15"/>
                    </a:cxn>
                    <a:cxn ang="0">
                      <a:pos x="17" y="28"/>
                    </a:cxn>
                    <a:cxn ang="0">
                      <a:pos x="12" y="30"/>
                    </a:cxn>
                    <a:cxn ang="0">
                      <a:pos x="5" y="43"/>
                    </a:cxn>
                    <a:cxn ang="0">
                      <a:pos x="0" y="43"/>
                    </a:cxn>
                    <a:cxn ang="0">
                      <a:pos x="0" y="45"/>
                    </a:cxn>
                    <a:cxn ang="0">
                      <a:pos x="27" y="63"/>
                    </a:cxn>
                  </a:cxnLst>
                  <a:rect l="0" t="0" r="r" b="b"/>
                  <a:pathLst>
                    <a:path w="75" h="65">
                      <a:moveTo>
                        <a:pt x="27" y="63"/>
                      </a:moveTo>
                      <a:lnTo>
                        <a:pt x="27" y="65"/>
                      </a:lnTo>
                      <a:lnTo>
                        <a:pt x="35" y="50"/>
                      </a:lnTo>
                      <a:lnTo>
                        <a:pt x="42" y="48"/>
                      </a:lnTo>
                      <a:lnTo>
                        <a:pt x="47" y="40"/>
                      </a:lnTo>
                      <a:lnTo>
                        <a:pt x="50" y="40"/>
                      </a:lnTo>
                      <a:lnTo>
                        <a:pt x="52" y="40"/>
                      </a:lnTo>
                      <a:lnTo>
                        <a:pt x="57" y="38"/>
                      </a:lnTo>
                      <a:lnTo>
                        <a:pt x="60" y="38"/>
                      </a:lnTo>
                      <a:lnTo>
                        <a:pt x="62" y="38"/>
                      </a:lnTo>
                      <a:lnTo>
                        <a:pt x="75" y="0"/>
                      </a:lnTo>
                      <a:lnTo>
                        <a:pt x="62" y="3"/>
                      </a:lnTo>
                      <a:lnTo>
                        <a:pt x="50" y="5"/>
                      </a:lnTo>
                      <a:lnTo>
                        <a:pt x="42" y="8"/>
                      </a:lnTo>
                      <a:lnTo>
                        <a:pt x="30" y="15"/>
                      </a:lnTo>
                      <a:lnTo>
                        <a:pt x="17" y="28"/>
                      </a:lnTo>
                      <a:lnTo>
                        <a:pt x="12" y="30"/>
                      </a:lnTo>
                      <a:lnTo>
                        <a:pt x="5" y="43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27" y="6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85">
                  <a:extLst>
                    <a:ext uri="{FF2B5EF4-FFF2-40B4-BE49-F238E27FC236}">
                      <a16:creationId xmlns:a16="http://schemas.microsoft.com/office/drawing/2014/main" id="{55FD61BF-91E0-464C-9138-DB30007CA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85" y="964009"/>
                  <a:ext cx="67" cy="101"/>
                </a:xfrm>
                <a:custGeom>
                  <a:avLst/>
                  <a:gdLst/>
                  <a:ahLst/>
                  <a:cxnLst>
                    <a:cxn ang="0">
                      <a:pos x="32" y="105"/>
                    </a:cxn>
                    <a:cxn ang="0">
                      <a:pos x="32" y="103"/>
                    </a:cxn>
                    <a:cxn ang="0">
                      <a:pos x="37" y="90"/>
                    </a:cxn>
                    <a:cxn ang="0">
                      <a:pos x="42" y="75"/>
                    </a:cxn>
                    <a:cxn ang="0">
                      <a:pos x="50" y="63"/>
                    </a:cxn>
                    <a:cxn ang="0">
                      <a:pos x="55" y="50"/>
                    </a:cxn>
                    <a:cxn ang="0">
                      <a:pos x="62" y="43"/>
                    </a:cxn>
                    <a:cxn ang="0">
                      <a:pos x="67" y="30"/>
                    </a:cxn>
                    <a:cxn ang="0">
                      <a:pos x="72" y="20"/>
                    </a:cxn>
                    <a:cxn ang="0">
                      <a:pos x="77" y="18"/>
                    </a:cxn>
                    <a:cxn ang="0">
                      <a:pos x="50" y="0"/>
                    </a:cxn>
                    <a:cxn ang="0">
                      <a:pos x="40" y="15"/>
                    </a:cxn>
                    <a:cxn ang="0">
                      <a:pos x="32" y="25"/>
                    </a:cxn>
                    <a:cxn ang="0">
                      <a:pos x="25" y="38"/>
                    </a:cxn>
                    <a:cxn ang="0">
                      <a:pos x="20" y="50"/>
                    </a:cxn>
                    <a:cxn ang="0">
                      <a:pos x="15" y="63"/>
                    </a:cxn>
                    <a:cxn ang="0">
                      <a:pos x="7" y="75"/>
                    </a:cxn>
                    <a:cxn ang="0">
                      <a:pos x="2" y="90"/>
                    </a:cxn>
                    <a:cxn ang="0">
                      <a:pos x="0" y="103"/>
                    </a:cxn>
                    <a:cxn ang="0">
                      <a:pos x="0" y="100"/>
                    </a:cxn>
                    <a:cxn ang="0">
                      <a:pos x="32" y="105"/>
                    </a:cxn>
                  </a:cxnLst>
                  <a:rect l="0" t="0" r="r" b="b"/>
                  <a:pathLst>
                    <a:path w="77" h="105">
                      <a:moveTo>
                        <a:pt x="32" y="105"/>
                      </a:moveTo>
                      <a:lnTo>
                        <a:pt x="32" y="103"/>
                      </a:lnTo>
                      <a:lnTo>
                        <a:pt x="37" y="90"/>
                      </a:lnTo>
                      <a:lnTo>
                        <a:pt x="42" y="75"/>
                      </a:lnTo>
                      <a:lnTo>
                        <a:pt x="50" y="63"/>
                      </a:lnTo>
                      <a:lnTo>
                        <a:pt x="55" y="50"/>
                      </a:lnTo>
                      <a:lnTo>
                        <a:pt x="62" y="43"/>
                      </a:lnTo>
                      <a:lnTo>
                        <a:pt x="67" y="30"/>
                      </a:lnTo>
                      <a:lnTo>
                        <a:pt x="72" y="20"/>
                      </a:lnTo>
                      <a:lnTo>
                        <a:pt x="77" y="18"/>
                      </a:lnTo>
                      <a:lnTo>
                        <a:pt x="50" y="0"/>
                      </a:lnTo>
                      <a:lnTo>
                        <a:pt x="40" y="15"/>
                      </a:lnTo>
                      <a:lnTo>
                        <a:pt x="32" y="25"/>
                      </a:lnTo>
                      <a:lnTo>
                        <a:pt x="25" y="38"/>
                      </a:lnTo>
                      <a:lnTo>
                        <a:pt x="20" y="50"/>
                      </a:lnTo>
                      <a:lnTo>
                        <a:pt x="15" y="63"/>
                      </a:lnTo>
                      <a:lnTo>
                        <a:pt x="7" y="75"/>
                      </a:lnTo>
                      <a:lnTo>
                        <a:pt x="2" y="90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32" y="10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86">
                  <a:extLst>
                    <a:ext uri="{FF2B5EF4-FFF2-40B4-BE49-F238E27FC236}">
                      <a16:creationId xmlns:a16="http://schemas.microsoft.com/office/drawing/2014/main" id="{80D31820-C9FC-485D-8233-5160A86FD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47" y="964110"/>
                  <a:ext cx="67" cy="111"/>
                </a:xfrm>
                <a:custGeom>
                  <a:avLst/>
                  <a:gdLst/>
                  <a:ahLst/>
                  <a:cxnLst>
                    <a:cxn ang="0">
                      <a:pos x="13" y="75"/>
                    </a:cxn>
                    <a:cxn ang="0">
                      <a:pos x="35" y="95"/>
                    </a:cxn>
                    <a:cxn ang="0">
                      <a:pos x="38" y="80"/>
                    </a:cxn>
                    <a:cxn ang="0">
                      <a:pos x="43" y="73"/>
                    </a:cxn>
                    <a:cxn ang="0">
                      <a:pos x="48" y="63"/>
                    </a:cxn>
                    <a:cxn ang="0">
                      <a:pos x="50" y="53"/>
                    </a:cxn>
                    <a:cxn ang="0">
                      <a:pos x="53" y="38"/>
                    </a:cxn>
                    <a:cxn ang="0">
                      <a:pos x="58" y="30"/>
                    </a:cxn>
                    <a:cxn ang="0">
                      <a:pos x="60" y="18"/>
                    </a:cxn>
                    <a:cxn ang="0">
                      <a:pos x="65" y="5"/>
                    </a:cxn>
                    <a:cxn ang="0">
                      <a:pos x="33" y="0"/>
                    </a:cxn>
                    <a:cxn ang="0">
                      <a:pos x="25" y="18"/>
                    </a:cxn>
                    <a:cxn ang="0">
                      <a:pos x="20" y="33"/>
                    </a:cxn>
                    <a:cxn ang="0">
                      <a:pos x="18" y="48"/>
                    </a:cxn>
                    <a:cxn ang="0">
                      <a:pos x="13" y="55"/>
                    </a:cxn>
                    <a:cxn ang="0">
                      <a:pos x="10" y="65"/>
                    </a:cxn>
                    <a:cxn ang="0">
                      <a:pos x="5" y="75"/>
                    </a:cxn>
                    <a:cxn ang="0">
                      <a:pos x="3" y="85"/>
                    </a:cxn>
                    <a:cxn ang="0">
                      <a:pos x="3" y="85"/>
                    </a:cxn>
                    <a:cxn ang="0">
                      <a:pos x="23" y="105"/>
                    </a:cxn>
                    <a:cxn ang="0">
                      <a:pos x="0" y="93"/>
                    </a:cxn>
                    <a:cxn ang="0">
                      <a:pos x="0" y="100"/>
                    </a:cxn>
                    <a:cxn ang="0">
                      <a:pos x="5" y="105"/>
                    </a:cxn>
                    <a:cxn ang="0">
                      <a:pos x="10" y="108"/>
                    </a:cxn>
                    <a:cxn ang="0">
                      <a:pos x="15" y="110"/>
                    </a:cxn>
                    <a:cxn ang="0">
                      <a:pos x="23" y="108"/>
                    </a:cxn>
                    <a:cxn ang="0">
                      <a:pos x="28" y="103"/>
                    </a:cxn>
                    <a:cxn ang="0">
                      <a:pos x="33" y="98"/>
                    </a:cxn>
                    <a:cxn ang="0">
                      <a:pos x="35" y="88"/>
                    </a:cxn>
                    <a:cxn ang="0">
                      <a:pos x="13" y="75"/>
                    </a:cxn>
                  </a:cxnLst>
                  <a:rect l="0" t="0" r="r" b="b"/>
                  <a:pathLst>
                    <a:path w="65" h="110">
                      <a:moveTo>
                        <a:pt x="13" y="75"/>
                      </a:moveTo>
                      <a:lnTo>
                        <a:pt x="35" y="95"/>
                      </a:lnTo>
                      <a:lnTo>
                        <a:pt x="38" y="80"/>
                      </a:lnTo>
                      <a:lnTo>
                        <a:pt x="43" y="73"/>
                      </a:lnTo>
                      <a:lnTo>
                        <a:pt x="48" y="63"/>
                      </a:lnTo>
                      <a:lnTo>
                        <a:pt x="50" y="53"/>
                      </a:lnTo>
                      <a:lnTo>
                        <a:pt x="53" y="38"/>
                      </a:lnTo>
                      <a:lnTo>
                        <a:pt x="58" y="30"/>
                      </a:lnTo>
                      <a:lnTo>
                        <a:pt x="60" y="18"/>
                      </a:lnTo>
                      <a:lnTo>
                        <a:pt x="65" y="5"/>
                      </a:lnTo>
                      <a:lnTo>
                        <a:pt x="33" y="0"/>
                      </a:lnTo>
                      <a:lnTo>
                        <a:pt x="25" y="18"/>
                      </a:lnTo>
                      <a:lnTo>
                        <a:pt x="20" y="33"/>
                      </a:lnTo>
                      <a:lnTo>
                        <a:pt x="18" y="48"/>
                      </a:lnTo>
                      <a:lnTo>
                        <a:pt x="13" y="55"/>
                      </a:lnTo>
                      <a:lnTo>
                        <a:pt x="10" y="65"/>
                      </a:lnTo>
                      <a:lnTo>
                        <a:pt x="5" y="75"/>
                      </a:lnTo>
                      <a:lnTo>
                        <a:pt x="3" y="85"/>
                      </a:lnTo>
                      <a:lnTo>
                        <a:pt x="3" y="85"/>
                      </a:lnTo>
                      <a:lnTo>
                        <a:pt x="23" y="105"/>
                      </a:lnTo>
                      <a:lnTo>
                        <a:pt x="0" y="93"/>
                      </a:lnTo>
                      <a:lnTo>
                        <a:pt x="0" y="100"/>
                      </a:lnTo>
                      <a:lnTo>
                        <a:pt x="5" y="105"/>
                      </a:lnTo>
                      <a:lnTo>
                        <a:pt x="10" y="108"/>
                      </a:lnTo>
                      <a:lnTo>
                        <a:pt x="15" y="110"/>
                      </a:lnTo>
                      <a:lnTo>
                        <a:pt x="23" y="108"/>
                      </a:lnTo>
                      <a:lnTo>
                        <a:pt x="28" y="103"/>
                      </a:lnTo>
                      <a:lnTo>
                        <a:pt x="33" y="98"/>
                      </a:lnTo>
                      <a:lnTo>
                        <a:pt x="35" y="88"/>
                      </a:lnTo>
                      <a:lnTo>
                        <a:pt x="13" y="7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87">
                  <a:extLst>
                    <a:ext uri="{FF2B5EF4-FFF2-40B4-BE49-F238E27FC236}">
                      <a16:creationId xmlns:a16="http://schemas.microsoft.com/office/drawing/2014/main" id="{7DA913CD-DCF0-44C5-9890-60BFBC219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38" y="964226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8" y="42"/>
                    </a:cxn>
                    <a:cxn ang="0">
                      <a:pos x="38" y="42"/>
                    </a:cxn>
                    <a:cxn ang="0">
                      <a:pos x="38" y="32"/>
                    </a:cxn>
                    <a:cxn ang="0">
                      <a:pos x="40" y="22"/>
                    </a:cxn>
                    <a:cxn ang="0">
                      <a:pos x="43" y="10"/>
                    </a:cxn>
                    <a:cxn ang="0">
                      <a:pos x="43" y="0"/>
                    </a:cxn>
                    <a:cxn ang="0">
                      <a:pos x="5" y="10"/>
                    </a:cxn>
                    <a:cxn ang="0">
                      <a:pos x="5" y="25"/>
                    </a:cxn>
                    <a:cxn ang="0">
                      <a:pos x="3" y="35"/>
                    </a:cxn>
                    <a:cxn ang="0">
                      <a:pos x="3" y="45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8" y="42"/>
                    </a:cxn>
                  </a:cxnLst>
                  <a:rect l="0" t="0" r="r" b="b"/>
                  <a:pathLst>
                    <a:path w="43" h="52">
                      <a:moveTo>
                        <a:pt x="38" y="42"/>
                      </a:moveTo>
                      <a:lnTo>
                        <a:pt x="38" y="42"/>
                      </a:lnTo>
                      <a:lnTo>
                        <a:pt x="38" y="32"/>
                      </a:lnTo>
                      <a:lnTo>
                        <a:pt x="40" y="22"/>
                      </a:lnTo>
                      <a:lnTo>
                        <a:pt x="43" y="10"/>
                      </a:lnTo>
                      <a:lnTo>
                        <a:pt x="43" y="0"/>
                      </a:lnTo>
                      <a:lnTo>
                        <a:pt x="5" y="10"/>
                      </a:lnTo>
                      <a:lnTo>
                        <a:pt x="5" y="25"/>
                      </a:lnTo>
                      <a:lnTo>
                        <a:pt x="3" y="35"/>
                      </a:lnTo>
                      <a:lnTo>
                        <a:pt x="3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8" y="4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88">
                  <a:extLst>
                    <a:ext uri="{FF2B5EF4-FFF2-40B4-BE49-F238E27FC236}">
                      <a16:creationId xmlns:a16="http://schemas.microsoft.com/office/drawing/2014/main" id="{74F45629-2A67-4CDB-8E74-D576BA16E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38" y="964271"/>
                  <a:ext cx="57" cy="81"/>
                </a:xfrm>
                <a:custGeom>
                  <a:avLst/>
                  <a:gdLst/>
                  <a:ahLst/>
                  <a:cxnLst>
                    <a:cxn ang="0">
                      <a:pos x="58" y="48"/>
                    </a:cxn>
                    <a:cxn ang="0">
                      <a:pos x="58" y="48"/>
                    </a:cxn>
                    <a:cxn ang="0">
                      <a:pos x="48" y="38"/>
                    </a:cxn>
                    <a:cxn ang="0">
                      <a:pos x="43" y="30"/>
                    </a:cxn>
                    <a:cxn ang="0">
                      <a:pos x="38" y="15"/>
                    </a:cxn>
                    <a:cxn ang="0">
                      <a:pos x="38" y="0"/>
                    </a:cxn>
                    <a:cxn ang="0">
                      <a:pos x="0" y="10"/>
                    </a:cxn>
                    <a:cxn ang="0">
                      <a:pos x="3" y="33"/>
                    </a:cxn>
                    <a:cxn ang="0">
                      <a:pos x="8" y="50"/>
                    </a:cxn>
                    <a:cxn ang="0">
                      <a:pos x="15" y="65"/>
                    </a:cxn>
                    <a:cxn ang="0">
                      <a:pos x="28" y="78"/>
                    </a:cxn>
                    <a:cxn ang="0">
                      <a:pos x="28" y="78"/>
                    </a:cxn>
                    <a:cxn ang="0">
                      <a:pos x="58" y="48"/>
                    </a:cxn>
                  </a:cxnLst>
                  <a:rect l="0" t="0" r="r" b="b"/>
                  <a:pathLst>
                    <a:path w="58" h="78">
                      <a:moveTo>
                        <a:pt x="58" y="48"/>
                      </a:moveTo>
                      <a:lnTo>
                        <a:pt x="58" y="48"/>
                      </a:lnTo>
                      <a:lnTo>
                        <a:pt x="48" y="38"/>
                      </a:lnTo>
                      <a:lnTo>
                        <a:pt x="43" y="30"/>
                      </a:lnTo>
                      <a:lnTo>
                        <a:pt x="38" y="15"/>
                      </a:lnTo>
                      <a:lnTo>
                        <a:pt x="38" y="0"/>
                      </a:lnTo>
                      <a:lnTo>
                        <a:pt x="0" y="10"/>
                      </a:lnTo>
                      <a:lnTo>
                        <a:pt x="3" y="33"/>
                      </a:lnTo>
                      <a:lnTo>
                        <a:pt x="8" y="50"/>
                      </a:lnTo>
                      <a:lnTo>
                        <a:pt x="15" y="65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89">
                  <a:extLst>
                    <a:ext uri="{FF2B5EF4-FFF2-40B4-BE49-F238E27FC236}">
                      <a16:creationId xmlns:a16="http://schemas.microsoft.com/office/drawing/2014/main" id="{8E0EF7B2-C3C1-45F5-82D3-6EAE2B537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66" y="964322"/>
                  <a:ext cx="76" cy="50"/>
                </a:xfrm>
                <a:custGeom>
                  <a:avLst/>
                  <a:gdLst/>
                  <a:ahLst/>
                  <a:cxnLst>
                    <a:cxn ang="0">
                      <a:pos x="75" y="17"/>
                    </a:cxn>
                    <a:cxn ang="0">
                      <a:pos x="75" y="17"/>
                    </a:cxn>
                    <a:cxn ang="0">
                      <a:pos x="67" y="15"/>
                    </a:cxn>
                    <a:cxn ang="0">
                      <a:pos x="60" y="15"/>
                    </a:cxn>
                    <a:cxn ang="0">
                      <a:pos x="52" y="12"/>
                    </a:cxn>
                    <a:cxn ang="0">
                      <a:pos x="45" y="10"/>
                    </a:cxn>
                    <a:cxn ang="0">
                      <a:pos x="40" y="10"/>
                    </a:cxn>
                    <a:cxn ang="0">
                      <a:pos x="37" y="7"/>
                    </a:cxn>
                    <a:cxn ang="0">
                      <a:pos x="32" y="5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2" y="35"/>
                    </a:cxn>
                    <a:cxn ang="0">
                      <a:pos x="7" y="37"/>
                    </a:cxn>
                    <a:cxn ang="0">
                      <a:pos x="17" y="45"/>
                    </a:cxn>
                    <a:cxn ang="0">
                      <a:pos x="27" y="50"/>
                    </a:cxn>
                    <a:cxn ang="0">
                      <a:pos x="32" y="52"/>
                    </a:cxn>
                    <a:cxn ang="0">
                      <a:pos x="42" y="52"/>
                    </a:cxn>
                    <a:cxn ang="0">
                      <a:pos x="50" y="55"/>
                    </a:cxn>
                    <a:cxn ang="0">
                      <a:pos x="65" y="55"/>
                    </a:cxn>
                    <a:cxn ang="0">
                      <a:pos x="65" y="55"/>
                    </a:cxn>
                    <a:cxn ang="0">
                      <a:pos x="75" y="17"/>
                    </a:cxn>
                  </a:cxnLst>
                  <a:rect l="0" t="0" r="r" b="b"/>
                  <a:pathLst>
                    <a:path w="75" h="55">
                      <a:moveTo>
                        <a:pt x="75" y="17"/>
                      </a:moveTo>
                      <a:lnTo>
                        <a:pt x="75" y="17"/>
                      </a:lnTo>
                      <a:lnTo>
                        <a:pt x="67" y="15"/>
                      </a:lnTo>
                      <a:lnTo>
                        <a:pt x="60" y="15"/>
                      </a:lnTo>
                      <a:lnTo>
                        <a:pt x="52" y="12"/>
                      </a:lnTo>
                      <a:lnTo>
                        <a:pt x="45" y="10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7" y="37"/>
                      </a:lnTo>
                      <a:lnTo>
                        <a:pt x="17" y="45"/>
                      </a:lnTo>
                      <a:lnTo>
                        <a:pt x="27" y="50"/>
                      </a:lnTo>
                      <a:lnTo>
                        <a:pt x="32" y="52"/>
                      </a:lnTo>
                      <a:lnTo>
                        <a:pt x="42" y="52"/>
                      </a:lnTo>
                      <a:lnTo>
                        <a:pt x="50" y="55"/>
                      </a:lnTo>
                      <a:lnTo>
                        <a:pt x="65" y="55"/>
                      </a:lnTo>
                      <a:lnTo>
                        <a:pt x="65" y="55"/>
                      </a:lnTo>
                      <a:lnTo>
                        <a:pt x="75" y="1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90">
                  <a:extLst>
                    <a:ext uri="{FF2B5EF4-FFF2-40B4-BE49-F238E27FC236}">
                      <a16:creationId xmlns:a16="http://schemas.microsoft.com/office/drawing/2014/main" id="{9497D86E-0BF2-4BC9-86A0-1B00E528A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28" y="964266"/>
                  <a:ext cx="214" cy="106"/>
                </a:xfrm>
                <a:custGeom>
                  <a:avLst/>
                  <a:gdLst/>
                  <a:ahLst/>
                  <a:cxnLst>
                    <a:cxn ang="0">
                      <a:pos x="212" y="18"/>
                    </a:cxn>
                    <a:cxn ang="0">
                      <a:pos x="190" y="3"/>
                    </a:cxn>
                    <a:cxn ang="0">
                      <a:pos x="172" y="13"/>
                    </a:cxn>
                    <a:cxn ang="0">
                      <a:pos x="157" y="18"/>
                    </a:cxn>
                    <a:cxn ang="0">
                      <a:pos x="140" y="28"/>
                    </a:cxn>
                    <a:cxn ang="0">
                      <a:pos x="127" y="33"/>
                    </a:cxn>
                    <a:cxn ang="0">
                      <a:pos x="112" y="40"/>
                    </a:cxn>
                    <a:cxn ang="0">
                      <a:pos x="97" y="45"/>
                    </a:cxn>
                    <a:cxn ang="0">
                      <a:pos x="85" y="50"/>
                    </a:cxn>
                    <a:cxn ang="0">
                      <a:pos x="77" y="53"/>
                    </a:cxn>
                    <a:cxn ang="0">
                      <a:pos x="62" y="58"/>
                    </a:cxn>
                    <a:cxn ang="0">
                      <a:pos x="52" y="63"/>
                    </a:cxn>
                    <a:cxn ang="0">
                      <a:pos x="45" y="63"/>
                    </a:cxn>
                    <a:cxn ang="0">
                      <a:pos x="35" y="65"/>
                    </a:cxn>
                    <a:cxn ang="0">
                      <a:pos x="30" y="68"/>
                    </a:cxn>
                    <a:cxn ang="0">
                      <a:pos x="20" y="68"/>
                    </a:cxn>
                    <a:cxn ang="0">
                      <a:pos x="12" y="70"/>
                    </a:cxn>
                    <a:cxn ang="0">
                      <a:pos x="10" y="70"/>
                    </a:cxn>
                    <a:cxn ang="0">
                      <a:pos x="0" y="108"/>
                    </a:cxn>
                    <a:cxn ang="0">
                      <a:pos x="7" y="108"/>
                    </a:cxn>
                    <a:cxn ang="0">
                      <a:pos x="17" y="105"/>
                    </a:cxn>
                    <a:cxn ang="0">
                      <a:pos x="25" y="105"/>
                    </a:cxn>
                    <a:cxn ang="0">
                      <a:pos x="37" y="103"/>
                    </a:cxn>
                    <a:cxn ang="0">
                      <a:pos x="47" y="100"/>
                    </a:cxn>
                    <a:cxn ang="0">
                      <a:pos x="60" y="95"/>
                    </a:cxn>
                    <a:cxn ang="0">
                      <a:pos x="70" y="90"/>
                    </a:cxn>
                    <a:cxn ang="0">
                      <a:pos x="77" y="90"/>
                    </a:cxn>
                    <a:cxn ang="0">
                      <a:pos x="95" y="83"/>
                    </a:cxn>
                    <a:cxn ang="0">
                      <a:pos x="107" y="78"/>
                    </a:cxn>
                    <a:cxn ang="0">
                      <a:pos x="122" y="73"/>
                    </a:cxn>
                    <a:cxn ang="0">
                      <a:pos x="135" y="65"/>
                    </a:cxn>
                    <a:cxn ang="0">
                      <a:pos x="150" y="60"/>
                    </a:cxn>
                    <a:cxn ang="0">
                      <a:pos x="167" y="50"/>
                    </a:cxn>
                    <a:cxn ang="0">
                      <a:pos x="182" y="45"/>
                    </a:cxn>
                    <a:cxn ang="0">
                      <a:pos x="197" y="38"/>
                    </a:cxn>
                    <a:cxn ang="0">
                      <a:pos x="175" y="20"/>
                    </a:cxn>
                    <a:cxn ang="0">
                      <a:pos x="200" y="35"/>
                    </a:cxn>
                    <a:cxn ang="0">
                      <a:pos x="205" y="33"/>
                    </a:cxn>
                    <a:cxn ang="0">
                      <a:pos x="210" y="25"/>
                    </a:cxn>
                    <a:cxn ang="0">
                      <a:pos x="212" y="18"/>
                    </a:cxn>
                    <a:cxn ang="0">
                      <a:pos x="210" y="13"/>
                    </a:cxn>
                    <a:cxn ang="0">
                      <a:pos x="207" y="5"/>
                    </a:cxn>
                    <a:cxn ang="0">
                      <a:pos x="202" y="3"/>
                    </a:cxn>
                    <a:cxn ang="0">
                      <a:pos x="197" y="0"/>
                    </a:cxn>
                    <a:cxn ang="0">
                      <a:pos x="190" y="3"/>
                    </a:cxn>
                    <a:cxn ang="0">
                      <a:pos x="212" y="18"/>
                    </a:cxn>
                  </a:cxnLst>
                  <a:rect l="0" t="0" r="r" b="b"/>
                  <a:pathLst>
                    <a:path w="212" h="108">
                      <a:moveTo>
                        <a:pt x="212" y="18"/>
                      </a:moveTo>
                      <a:lnTo>
                        <a:pt x="190" y="3"/>
                      </a:lnTo>
                      <a:lnTo>
                        <a:pt x="172" y="13"/>
                      </a:lnTo>
                      <a:lnTo>
                        <a:pt x="157" y="18"/>
                      </a:lnTo>
                      <a:lnTo>
                        <a:pt x="140" y="28"/>
                      </a:lnTo>
                      <a:lnTo>
                        <a:pt x="127" y="33"/>
                      </a:lnTo>
                      <a:lnTo>
                        <a:pt x="112" y="40"/>
                      </a:lnTo>
                      <a:lnTo>
                        <a:pt x="97" y="45"/>
                      </a:lnTo>
                      <a:lnTo>
                        <a:pt x="85" y="50"/>
                      </a:lnTo>
                      <a:lnTo>
                        <a:pt x="77" y="53"/>
                      </a:lnTo>
                      <a:lnTo>
                        <a:pt x="62" y="58"/>
                      </a:lnTo>
                      <a:lnTo>
                        <a:pt x="52" y="63"/>
                      </a:lnTo>
                      <a:lnTo>
                        <a:pt x="45" y="63"/>
                      </a:lnTo>
                      <a:lnTo>
                        <a:pt x="35" y="65"/>
                      </a:lnTo>
                      <a:lnTo>
                        <a:pt x="30" y="68"/>
                      </a:lnTo>
                      <a:lnTo>
                        <a:pt x="20" y="68"/>
                      </a:lnTo>
                      <a:lnTo>
                        <a:pt x="12" y="70"/>
                      </a:lnTo>
                      <a:lnTo>
                        <a:pt x="10" y="70"/>
                      </a:lnTo>
                      <a:lnTo>
                        <a:pt x="0" y="108"/>
                      </a:lnTo>
                      <a:lnTo>
                        <a:pt x="7" y="108"/>
                      </a:lnTo>
                      <a:lnTo>
                        <a:pt x="17" y="105"/>
                      </a:lnTo>
                      <a:lnTo>
                        <a:pt x="25" y="105"/>
                      </a:lnTo>
                      <a:lnTo>
                        <a:pt x="37" y="103"/>
                      </a:lnTo>
                      <a:lnTo>
                        <a:pt x="47" y="100"/>
                      </a:lnTo>
                      <a:lnTo>
                        <a:pt x="60" y="95"/>
                      </a:lnTo>
                      <a:lnTo>
                        <a:pt x="70" y="90"/>
                      </a:lnTo>
                      <a:lnTo>
                        <a:pt x="77" y="90"/>
                      </a:lnTo>
                      <a:lnTo>
                        <a:pt x="95" y="83"/>
                      </a:lnTo>
                      <a:lnTo>
                        <a:pt x="107" y="78"/>
                      </a:lnTo>
                      <a:lnTo>
                        <a:pt x="122" y="73"/>
                      </a:lnTo>
                      <a:lnTo>
                        <a:pt x="135" y="65"/>
                      </a:lnTo>
                      <a:lnTo>
                        <a:pt x="150" y="60"/>
                      </a:lnTo>
                      <a:lnTo>
                        <a:pt x="167" y="50"/>
                      </a:lnTo>
                      <a:lnTo>
                        <a:pt x="182" y="45"/>
                      </a:lnTo>
                      <a:lnTo>
                        <a:pt x="197" y="38"/>
                      </a:lnTo>
                      <a:lnTo>
                        <a:pt x="175" y="20"/>
                      </a:lnTo>
                      <a:lnTo>
                        <a:pt x="200" y="35"/>
                      </a:lnTo>
                      <a:lnTo>
                        <a:pt x="205" y="33"/>
                      </a:lnTo>
                      <a:lnTo>
                        <a:pt x="210" y="25"/>
                      </a:lnTo>
                      <a:lnTo>
                        <a:pt x="212" y="18"/>
                      </a:lnTo>
                      <a:lnTo>
                        <a:pt x="210" y="13"/>
                      </a:lnTo>
                      <a:lnTo>
                        <a:pt x="207" y="5"/>
                      </a:lnTo>
                      <a:lnTo>
                        <a:pt x="202" y="3"/>
                      </a:lnTo>
                      <a:lnTo>
                        <a:pt x="197" y="0"/>
                      </a:lnTo>
                      <a:lnTo>
                        <a:pt x="190" y="3"/>
                      </a:lnTo>
                      <a:lnTo>
                        <a:pt x="212" y="1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91">
                  <a:extLst>
                    <a:ext uri="{FF2B5EF4-FFF2-40B4-BE49-F238E27FC236}">
                      <a16:creationId xmlns:a16="http://schemas.microsoft.com/office/drawing/2014/main" id="{70D8663A-3904-4460-A1CD-2D5799B42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899" y="964287"/>
                  <a:ext cx="43" cy="45"/>
                </a:xfrm>
                <a:custGeom>
                  <a:avLst/>
                  <a:gdLst/>
                  <a:ahLst/>
                  <a:cxnLst>
                    <a:cxn ang="0">
                      <a:pos x="27" y="42"/>
                    </a:cxn>
                    <a:cxn ang="0">
                      <a:pos x="37" y="27"/>
                    </a:cxn>
                    <a:cxn ang="0">
                      <a:pos x="42" y="0"/>
                    </a:cxn>
                    <a:cxn ang="0">
                      <a:pos x="5" y="2"/>
                    </a:cxn>
                    <a:cxn ang="0">
                      <a:pos x="2" y="30"/>
                    </a:cxn>
                    <a:cxn ang="0">
                      <a:pos x="12" y="12"/>
                    </a:cxn>
                    <a:cxn ang="0">
                      <a:pos x="0" y="32"/>
                    </a:cxn>
                    <a:cxn ang="0">
                      <a:pos x="2" y="40"/>
                    </a:cxn>
                    <a:cxn ang="0">
                      <a:pos x="5" y="45"/>
                    </a:cxn>
                    <a:cxn ang="0">
                      <a:pos x="12" y="47"/>
                    </a:cxn>
                    <a:cxn ang="0">
                      <a:pos x="17" y="47"/>
                    </a:cxn>
                    <a:cxn ang="0">
                      <a:pos x="25" y="45"/>
                    </a:cxn>
                    <a:cxn ang="0">
                      <a:pos x="32" y="40"/>
                    </a:cxn>
                    <a:cxn ang="0">
                      <a:pos x="37" y="32"/>
                    </a:cxn>
                    <a:cxn ang="0">
                      <a:pos x="37" y="25"/>
                    </a:cxn>
                    <a:cxn ang="0">
                      <a:pos x="27" y="42"/>
                    </a:cxn>
                  </a:cxnLst>
                  <a:rect l="0" t="0" r="r" b="b"/>
                  <a:pathLst>
                    <a:path w="42" h="47">
                      <a:moveTo>
                        <a:pt x="27" y="42"/>
                      </a:moveTo>
                      <a:lnTo>
                        <a:pt x="37" y="27"/>
                      </a:lnTo>
                      <a:lnTo>
                        <a:pt x="42" y="0"/>
                      </a:lnTo>
                      <a:lnTo>
                        <a:pt x="5" y="2"/>
                      </a:lnTo>
                      <a:lnTo>
                        <a:pt x="2" y="30"/>
                      </a:lnTo>
                      <a:lnTo>
                        <a:pt x="12" y="12"/>
                      </a:lnTo>
                      <a:lnTo>
                        <a:pt x="0" y="32"/>
                      </a:lnTo>
                      <a:lnTo>
                        <a:pt x="2" y="40"/>
                      </a:lnTo>
                      <a:lnTo>
                        <a:pt x="5" y="45"/>
                      </a:lnTo>
                      <a:lnTo>
                        <a:pt x="12" y="47"/>
                      </a:lnTo>
                      <a:lnTo>
                        <a:pt x="17" y="47"/>
                      </a:lnTo>
                      <a:lnTo>
                        <a:pt x="25" y="45"/>
                      </a:lnTo>
                      <a:lnTo>
                        <a:pt x="32" y="40"/>
                      </a:lnTo>
                      <a:lnTo>
                        <a:pt x="37" y="32"/>
                      </a:lnTo>
                      <a:lnTo>
                        <a:pt x="37" y="25"/>
                      </a:lnTo>
                      <a:lnTo>
                        <a:pt x="27" y="4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92">
                  <a:extLst>
                    <a:ext uri="{FF2B5EF4-FFF2-40B4-BE49-F238E27FC236}">
                      <a16:creationId xmlns:a16="http://schemas.microsoft.com/office/drawing/2014/main" id="{75584D4E-5E43-4DDA-A002-25B1F68E2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80" y="964297"/>
                  <a:ext cx="147" cy="111"/>
                </a:xfrm>
                <a:custGeom>
                  <a:avLst/>
                  <a:gdLst/>
                  <a:ahLst/>
                  <a:cxnLst>
                    <a:cxn ang="0">
                      <a:pos x="5" y="110"/>
                    </a:cxn>
                    <a:cxn ang="0">
                      <a:pos x="8" y="110"/>
                    </a:cxn>
                    <a:cxn ang="0">
                      <a:pos x="18" y="105"/>
                    </a:cxn>
                    <a:cxn ang="0">
                      <a:pos x="25" y="103"/>
                    </a:cxn>
                    <a:cxn ang="0">
                      <a:pos x="33" y="98"/>
                    </a:cxn>
                    <a:cxn ang="0">
                      <a:pos x="40" y="93"/>
                    </a:cxn>
                    <a:cxn ang="0">
                      <a:pos x="48" y="90"/>
                    </a:cxn>
                    <a:cxn ang="0">
                      <a:pos x="58" y="88"/>
                    </a:cxn>
                    <a:cxn ang="0">
                      <a:pos x="70" y="78"/>
                    </a:cxn>
                    <a:cxn ang="0">
                      <a:pos x="80" y="73"/>
                    </a:cxn>
                    <a:cxn ang="0">
                      <a:pos x="88" y="68"/>
                    </a:cxn>
                    <a:cxn ang="0">
                      <a:pos x="98" y="63"/>
                    </a:cxn>
                    <a:cxn ang="0">
                      <a:pos x="103" y="60"/>
                    </a:cxn>
                    <a:cxn ang="0">
                      <a:pos x="113" y="55"/>
                    </a:cxn>
                    <a:cxn ang="0">
                      <a:pos x="123" y="50"/>
                    </a:cxn>
                    <a:cxn ang="0">
                      <a:pos x="130" y="43"/>
                    </a:cxn>
                    <a:cxn ang="0">
                      <a:pos x="140" y="35"/>
                    </a:cxn>
                    <a:cxn ang="0">
                      <a:pos x="150" y="30"/>
                    </a:cxn>
                    <a:cxn ang="0">
                      <a:pos x="135" y="0"/>
                    </a:cxn>
                    <a:cxn ang="0">
                      <a:pos x="125" y="8"/>
                    </a:cxn>
                    <a:cxn ang="0">
                      <a:pos x="115" y="15"/>
                    </a:cxn>
                    <a:cxn ang="0">
                      <a:pos x="105" y="20"/>
                    </a:cxn>
                    <a:cxn ang="0">
                      <a:pos x="98" y="25"/>
                    </a:cxn>
                    <a:cxn ang="0">
                      <a:pos x="88" y="30"/>
                    </a:cxn>
                    <a:cxn ang="0">
                      <a:pos x="75" y="38"/>
                    </a:cxn>
                    <a:cxn ang="0">
                      <a:pos x="65" y="45"/>
                    </a:cxn>
                    <a:cxn ang="0">
                      <a:pos x="58" y="50"/>
                    </a:cxn>
                    <a:cxn ang="0">
                      <a:pos x="48" y="53"/>
                    </a:cxn>
                    <a:cxn ang="0">
                      <a:pos x="45" y="55"/>
                    </a:cxn>
                    <a:cxn ang="0">
                      <a:pos x="38" y="60"/>
                    </a:cxn>
                    <a:cxn ang="0">
                      <a:pos x="30" y="63"/>
                    </a:cxn>
                    <a:cxn ang="0">
                      <a:pos x="20" y="65"/>
                    </a:cxn>
                    <a:cxn ang="0">
                      <a:pos x="15" y="70"/>
                    </a:cxn>
                    <a:cxn ang="0">
                      <a:pos x="5" y="75"/>
                    </a:cxn>
                    <a:cxn ang="0">
                      <a:pos x="0" y="78"/>
                    </a:cxn>
                    <a:cxn ang="0">
                      <a:pos x="3" y="75"/>
                    </a:cxn>
                    <a:cxn ang="0">
                      <a:pos x="5" y="110"/>
                    </a:cxn>
                  </a:cxnLst>
                  <a:rect l="0" t="0" r="r" b="b"/>
                  <a:pathLst>
                    <a:path w="150" h="110">
                      <a:moveTo>
                        <a:pt x="5" y="110"/>
                      </a:moveTo>
                      <a:lnTo>
                        <a:pt x="8" y="110"/>
                      </a:lnTo>
                      <a:lnTo>
                        <a:pt x="18" y="105"/>
                      </a:lnTo>
                      <a:lnTo>
                        <a:pt x="25" y="103"/>
                      </a:lnTo>
                      <a:lnTo>
                        <a:pt x="33" y="98"/>
                      </a:lnTo>
                      <a:lnTo>
                        <a:pt x="40" y="93"/>
                      </a:lnTo>
                      <a:lnTo>
                        <a:pt x="48" y="90"/>
                      </a:lnTo>
                      <a:lnTo>
                        <a:pt x="58" y="88"/>
                      </a:lnTo>
                      <a:lnTo>
                        <a:pt x="70" y="78"/>
                      </a:lnTo>
                      <a:lnTo>
                        <a:pt x="80" y="73"/>
                      </a:lnTo>
                      <a:lnTo>
                        <a:pt x="88" y="68"/>
                      </a:lnTo>
                      <a:lnTo>
                        <a:pt x="98" y="63"/>
                      </a:lnTo>
                      <a:lnTo>
                        <a:pt x="103" y="60"/>
                      </a:lnTo>
                      <a:lnTo>
                        <a:pt x="113" y="55"/>
                      </a:lnTo>
                      <a:lnTo>
                        <a:pt x="123" y="50"/>
                      </a:lnTo>
                      <a:lnTo>
                        <a:pt x="130" y="43"/>
                      </a:lnTo>
                      <a:lnTo>
                        <a:pt x="140" y="35"/>
                      </a:lnTo>
                      <a:lnTo>
                        <a:pt x="150" y="30"/>
                      </a:lnTo>
                      <a:lnTo>
                        <a:pt x="135" y="0"/>
                      </a:lnTo>
                      <a:lnTo>
                        <a:pt x="125" y="8"/>
                      </a:lnTo>
                      <a:lnTo>
                        <a:pt x="115" y="15"/>
                      </a:lnTo>
                      <a:lnTo>
                        <a:pt x="105" y="20"/>
                      </a:lnTo>
                      <a:lnTo>
                        <a:pt x="98" y="25"/>
                      </a:lnTo>
                      <a:lnTo>
                        <a:pt x="88" y="30"/>
                      </a:lnTo>
                      <a:lnTo>
                        <a:pt x="75" y="38"/>
                      </a:lnTo>
                      <a:lnTo>
                        <a:pt x="65" y="45"/>
                      </a:lnTo>
                      <a:lnTo>
                        <a:pt x="58" y="50"/>
                      </a:lnTo>
                      <a:lnTo>
                        <a:pt x="48" y="53"/>
                      </a:lnTo>
                      <a:lnTo>
                        <a:pt x="45" y="55"/>
                      </a:lnTo>
                      <a:lnTo>
                        <a:pt x="38" y="60"/>
                      </a:lnTo>
                      <a:lnTo>
                        <a:pt x="30" y="63"/>
                      </a:lnTo>
                      <a:lnTo>
                        <a:pt x="20" y="65"/>
                      </a:lnTo>
                      <a:lnTo>
                        <a:pt x="15" y="70"/>
                      </a:lnTo>
                      <a:lnTo>
                        <a:pt x="5" y="75"/>
                      </a:lnTo>
                      <a:lnTo>
                        <a:pt x="0" y="78"/>
                      </a:lnTo>
                      <a:lnTo>
                        <a:pt x="3" y="75"/>
                      </a:lnTo>
                      <a:lnTo>
                        <a:pt x="5" y="1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93">
                  <a:extLst>
                    <a:ext uri="{FF2B5EF4-FFF2-40B4-BE49-F238E27FC236}">
                      <a16:creationId xmlns:a16="http://schemas.microsoft.com/office/drawing/2014/main" id="{72C9139F-8D71-4BE2-9146-8450F15C4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71" y="964372"/>
                  <a:ext cx="114" cy="55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13" y="58"/>
                    </a:cxn>
                    <a:cxn ang="0">
                      <a:pos x="25" y="55"/>
                    </a:cxn>
                    <a:cxn ang="0">
                      <a:pos x="43" y="53"/>
                    </a:cxn>
                    <a:cxn ang="0">
                      <a:pos x="55" y="50"/>
                    </a:cxn>
                    <a:cxn ang="0">
                      <a:pos x="70" y="48"/>
                    </a:cxn>
                    <a:cxn ang="0">
                      <a:pos x="83" y="45"/>
                    </a:cxn>
                    <a:cxn ang="0">
                      <a:pos x="95" y="40"/>
                    </a:cxn>
                    <a:cxn ang="0">
                      <a:pos x="110" y="35"/>
                    </a:cxn>
                    <a:cxn ang="0">
                      <a:pos x="108" y="0"/>
                    </a:cxn>
                    <a:cxn ang="0">
                      <a:pos x="95" y="3"/>
                    </a:cxn>
                    <a:cxn ang="0">
                      <a:pos x="80" y="8"/>
                    </a:cxn>
                    <a:cxn ang="0">
                      <a:pos x="65" y="13"/>
                    </a:cxn>
                    <a:cxn ang="0">
                      <a:pos x="55" y="15"/>
                    </a:cxn>
                    <a:cxn ang="0">
                      <a:pos x="43" y="18"/>
                    </a:cxn>
                    <a:cxn ang="0">
                      <a:pos x="35" y="18"/>
                    </a:cxn>
                    <a:cxn ang="0">
                      <a:pos x="23" y="20"/>
                    </a:cxn>
                    <a:cxn ang="0">
                      <a:pos x="13" y="20"/>
                    </a:cxn>
                    <a:cxn ang="0">
                      <a:pos x="13" y="20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10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13" y="58"/>
                      </a:lnTo>
                      <a:lnTo>
                        <a:pt x="25" y="55"/>
                      </a:lnTo>
                      <a:lnTo>
                        <a:pt x="43" y="53"/>
                      </a:lnTo>
                      <a:lnTo>
                        <a:pt x="55" y="50"/>
                      </a:lnTo>
                      <a:lnTo>
                        <a:pt x="70" y="48"/>
                      </a:lnTo>
                      <a:lnTo>
                        <a:pt x="83" y="45"/>
                      </a:lnTo>
                      <a:lnTo>
                        <a:pt x="95" y="40"/>
                      </a:lnTo>
                      <a:lnTo>
                        <a:pt x="110" y="35"/>
                      </a:lnTo>
                      <a:lnTo>
                        <a:pt x="108" y="0"/>
                      </a:lnTo>
                      <a:lnTo>
                        <a:pt x="95" y="3"/>
                      </a:lnTo>
                      <a:lnTo>
                        <a:pt x="80" y="8"/>
                      </a:lnTo>
                      <a:lnTo>
                        <a:pt x="65" y="13"/>
                      </a:lnTo>
                      <a:lnTo>
                        <a:pt x="55" y="15"/>
                      </a:lnTo>
                      <a:lnTo>
                        <a:pt x="43" y="18"/>
                      </a:lnTo>
                      <a:lnTo>
                        <a:pt x="35" y="18"/>
                      </a:lnTo>
                      <a:lnTo>
                        <a:pt x="2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94">
                  <a:extLst>
                    <a:ext uri="{FF2B5EF4-FFF2-40B4-BE49-F238E27FC236}">
                      <a16:creationId xmlns:a16="http://schemas.microsoft.com/office/drawing/2014/main" id="{5691FFAD-0DF3-45EC-89E5-452BCB3DC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95" y="964377"/>
                  <a:ext cx="90" cy="50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2" y="35"/>
                    </a:cxn>
                    <a:cxn ang="0">
                      <a:pos x="10" y="40"/>
                    </a:cxn>
                    <a:cxn ang="0">
                      <a:pos x="17" y="43"/>
                    </a:cxn>
                    <a:cxn ang="0">
                      <a:pos x="25" y="45"/>
                    </a:cxn>
                    <a:cxn ang="0">
                      <a:pos x="32" y="48"/>
                    </a:cxn>
                    <a:cxn ang="0">
                      <a:pos x="45" y="50"/>
                    </a:cxn>
                    <a:cxn ang="0">
                      <a:pos x="55" y="50"/>
                    </a:cxn>
                    <a:cxn ang="0">
                      <a:pos x="65" y="53"/>
                    </a:cxn>
                    <a:cxn ang="0">
                      <a:pos x="77" y="53"/>
                    </a:cxn>
                    <a:cxn ang="0">
                      <a:pos x="90" y="15"/>
                    </a:cxn>
                    <a:cxn ang="0">
                      <a:pos x="80" y="15"/>
                    </a:cxn>
                    <a:cxn ang="0">
                      <a:pos x="70" y="13"/>
                    </a:cxn>
                    <a:cxn ang="0">
                      <a:pos x="62" y="13"/>
                    </a:cxn>
                    <a:cxn ang="0">
                      <a:pos x="55" y="10"/>
                    </a:cxn>
                    <a:cxn ang="0">
                      <a:pos x="45" y="8"/>
                    </a:cxn>
                    <a:cxn ang="0">
                      <a:pos x="40" y="5"/>
                    </a:cxn>
                    <a:cxn ang="0">
                      <a:pos x="30" y="3"/>
                    </a:cxn>
                    <a:cxn ang="0">
                      <a:pos x="27" y="0"/>
                    </a:cxn>
                    <a:cxn ang="0">
                      <a:pos x="30" y="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90" h="53">
                      <a:moveTo>
                        <a:pt x="0" y="33"/>
                      </a:moveTo>
                      <a:lnTo>
                        <a:pt x="2" y="35"/>
                      </a:lnTo>
                      <a:lnTo>
                        <a:pt x="10" y="40"/>
                      </a:lnTo>
                      <a:lnTo>
                        <a:pt x="17" y="43"/>
                      </a:lnTo>
                      <a:lnTo>
                        <a:pt x="25" y="45"/>
                      </a:lnTo>
                      <a:lnTo>
                        <a:pt x="32" y="48"/>
                      </a:lnTo>
                      <a:lnTo>
                        <a:pt x="45" y="50"/>
                      </a:lnTo>
                      <a:lnTo>
                        <a:pt x="55" y="50"/>
                      </a:lnTo>
                      <a:lnTo>
                        <a:pt x="65" y="53"/>
                      </a:lnTo>
                      <a:lnTo>
                        <a:pt x="77" y="53"/>
                      </a:lnTo>
                      <a:lnTo>
                        <a:pt x="90" y="15"/>
                      </a:lnTo>
                      <a:lnTo>
                        <a:pt x="80" y="15"/>
                      </a:lnTo>
                      <a:lnTo>
                        <a:pt x="70" y="13"/>
                      </a:lnTo>
                      <a:lnTo>
                        <a:pt x="62" y="13"/>
                      </a:lnTo>
                      <a:lnTo>
                        <a:pt x="55" y="10"/>
                      </a:lnTo>
                      <a:lnTo>
                        <a:pt x="45" y="8"/>
                      </a:lnTo>
                      <a:lnTo>
                        <a:pt x="40" y="5"/>
                      </a:lnTo>
                      <a:lnTo>
                        <a:pt x="30" y="3"/>
                      </a:lnTo>
                      <a:lnTo>
                        <a:pt x="27" y="0"/>
                      </a:lnTo>
                      <a:lnTo>
                        <a:pt x="30" y="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95">
                  <a:extLst>
                    <a:ext uri="{FF2B5EF4-FFF2-40B4-BE49-F238E27FC236}">
                      <a16:creationId xmlns:a16="http://schemas.microsoft.com/office/drawing/2014/main" id="{5CCF308F-9C6D-4E7F-B500-8CDAA0A4F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71" y="964302"/>
                  <a:ext cx="52" cy="111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37"/>
                    </a:cxn>
                    <a:cxn ang="0">
                      <a:pos x="5" y="62"/>
                    </a:cxn>
                    <a:cxn ang="0">
                      <a:pos x="12" y="85"/>
                    </a:cxn>
                    <a:cxn ang="0">
                      <a:pos x="25" y="105"/>
                    </a:cxn>
                    <a:cxn ang="0">
                      <a:pos x="55" y="75"/>
                    </a:cxn>
                    <a:cxn ang="0">
                      <a:pos x="45" y="65"/>
                    </a:cxn>
                    <a:cxn ang="0">
                      <a:pos x="40" y="47"/>
                    </a:cxn>
                    <a:cxn ang="0">
                      <a:pos x="37" y="25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55" h="10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37"/>
                      </a:lnTo>
                      <a:lnTo>
                        <a:pt x="5" y="62"/>
                      </a:lnTo>
                      <a:lnTo>
                        <a:pt x="12" y="85"/>
                      </a:lnTo>
                      <a:lnTo>
                        <a:pt x="25" y="105"/>
                      </a:lnTo>
                      <a:lnTo>
                        <a:pt x="55" y="75"/>
                      </a:lnTo>
                      <a:lnTo>
                        <a:pt x="45" y="65"/>
                      </a:lnTo>
                      <a:lnTo>
                        <a:pt x="40" y="47"/>
                      </a:lnTo>
                      <a:lnTo>
                        <a:pt x="37" y="25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96">
                  <a:extLst>
                    <a:ext uri="{FF2B5EF4-FFF2-40B4-BE49-F238E27FC236}">
                      <a16:creationId xmlns:a16="http://schemas.microsoft.com/office/drawing/2014/main" id="{894FE741-4F88-4EC1-B645-B98D09194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71" y="964186"/>
                  <a:ext cx="48" cy="126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2" y="0"/>
                    </a:cxn>
                    <a:cxn ang="0">
                      <a:pos x="7" y="33"/>
                    </a:cxn>
                    <a:cxn ang="0">
                      <a:pos x="2" y="65"/>
                    </a:cxn>
                    <a:cxn ang="0">
                      <a:pos x="0" y="95"/>
                    </a:cxn>
                    <a:cxn ang="0">
                      <a:pos x="0" y="125"/>
                    </a:cxn>
                    <a:cxn ang="0">
                      <a:pos x="35" y="118"/>
                    </a:cxn>
                    <a:cxn ang="0">
                      <a:pos x="37" y="85"/>
                    </a:cxn>
                    <a:cxn ang="0">
                      <a:pos x="40" y="55"/>
                    </a:cxn>
                    <a:cxn ang="0">
                      <a:pos x="42" y="28"/>
                    </a:cxn>
                    <a:cxn ang="0">
                      <a:pos x="50" y="0"/>
                    </a:cxn>
                    <a:cxn ang="0">
                      <a:pos x="50" y="0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50" h="125">
                      <a:moveTo>
                        <a:pt x="12" y="3"/>
                      </a:moveTo>
                      <a:lnTo>
                        <a:pt x="12" y="0"/>
                      </a:lnTo>
                      <a:lnTo>
                        <a:pt x="7" y="33"/>
                      </a:lnTo>
                      <a:lnTo>
                        <a:pt x="2" y="65"/>
                      </a:lnTo>
                      <a:lnTo>
                        <a:pt x="0" y="95"/>
                      </a:lnTo>
                      <a:lnTo>
                        <a:pt x="0" y="125"/>
                      </a:lnTo>
                      <a:lnTo>
                        <a:pt x="35" y="118"/>
                      </a:lnTo>
                      <a:lnTo>
                        <a:pt x="37" y="85"/>
                      </a:lnTo>
                      <a:lnTo>
                        <a:pt x="40" y="55"/>
                      </a:lnTo>
                      <a:lnTo>
                        <a:pt x="42" y="28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97">
                  <a:extLst>
                    <a:ext uri="{FF2B5EF4-FFF2-40B4-BE49-F238E27FC236}">
                      <a16:creationId xmlns:a16="http://schemas.microsoft.com/office/drawing/2014/main" id="{32F555F5-4539-4526-AF9F-37614A47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85" y="964070"/>
                  <a:ext cx="71" cy="121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38" y="17"/>
                    </a:cxn>
                    <a:cxn ang="0">
                      <a:pos x="33" y="30"/>
                    </a:cxn>
                    <a:cxn ang="0">
                      <a:pos x="25" y="42"/>
                    </a:cxn>
                    <a:cxn ang="0">
                      <a:pos x="20" y="57"/>
                    </a:cxn>
                    <a:cxn ang="0">
                      <a:pos x="13" y="75"/>
                    </a:cxn>
                    <a:cxn ang="0">
                      <a:pos x="8" y="90"/>
                    </a:cxn>
                    <a:cxn ang="0">
                      <a:pos x="5" y="105"/>
                    </a:cxn>
                    <a:cxn ang="0">
                      <a:pos x="0" y="120"/>
                    </a:cxn>
                    <a:cxn ang="0">
                      <a:pos x="38" y="117"/>
                    </a:cxn>
                    <a:cxn ang="0">
                      <a:pos x="40" y="102"/>
                    </a:cxn>
                    <a:cxn ang="0">
                      <a:pos x="45" y="85"/>
                    </a:cxn>
                    <a:cxn ang="0">
                      <a:pos x="50" y="70"/>
                    </a:cxn>
                    <a:cxn ang="0">
                      <a:pos x="55" y="57"/>
                    </a:cxn>
                    <a:cxn ang="0">
                      <a:pos x="60" y="47"/>
                    </a:cxn>
                    <a:cxn ang="0">
                      <a:pos x="68" y="35"/>
                    </a:cxn>
                    <a:cxn ang="0">
                      <a:pos x="73" y="22"/>
                    </a:cxn>
                    <a:cxn ang="0">
                      <a:pos x="78" y="10"/>
                    </a:cxn>
                    <a:cxn ang="0">
                      <a:pos x="75" y="12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78" h="120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38" y="17"/>
                      </a:lnTo>
                      <a:lnTo>
                        <a:pt x="33" y="30"/>
                      </a:lnTo>
                      <a:lnTo>
                        <a:pt x="25" y="42"/>
                      </a:lnTo>
                      <a:lnTo>
                        <a:pt x="20" y="57"/>
                      </a:lnTo>
                      <a:lnTo>
                        <a:pt x="13" y="75"/>
                      </a:lnTo>
                      <a:lnTo>
                        <a:pt x="8" y="90"/>
                      </a:lnTo>
                      <a:lnTo>
                        <a:pt x="5" y="105"/>
                      </a:lnTo>
                      <a:lnTo>
                        <a:pt x="0" y="120"/>
                      </a:lnTo>
                      <a:lnTo>
                        <a:pt x="38" y="117"/>
                      </a:lnTo>
                      <a:lnTo>
                        <a:pt x="40" y="102"/>
                      </a:lnTo>
                      <a:lnTo>
                        <a:pt x="45" y="85"/>
                      </a:lnTo>
                      <a:lnTo>
                        <a:pt x="50" y="70"/>
                      </a:lnTo>
                      <a:lnTo>
                        <a:pt x="55" y="57"/>
                      </a:lnTo>
                      <a:lnTo>
                        <a:pt x="60" y="47"/>
                      </a:lnTo>
                      <a:lnTo>
                        <a:pt x="68" y="35"/>
                      </a:lnTo>
                      <a:lnTo>
                        <a:pt x="73" y="22"/>
                      </a:lnTo>
                      <a:lnTo>
                        <a:pt x="78" y="10"/>
                      </a:lnTo>
                      <a:lnTo>
                        <a:pt x="75" y="1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98">
                  <a:extLst>
                    <a:ext uri="{FF2B5EF4-FFF2-40B4-BE49-F238E27FC236}">
                      <a16:creationId xmlns:a16="http://schemas.microsoft.com/office/drawing/2014/main" id="{7BF36CBA-9E81-420F-BB25-4CA096B6D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28" y="963999"/>
                  <a:ext cx="81" cy="86"/>
                </a:xfrm>
                <a:custGeom>
                  <a:avLst/>
                  <a:gdLst/>
                  <a:ahLst/>
                  <a:cxnLst>
                    <a:cxn ang="0">
                      <a:pos x="58" y="3"/>
                    </a:cxn>
                    <a:cxn ang="0">
                      <a:pos x="60" y="0"/>
                    </a:cxn>
                    <a:cxn ang="0">
                      <a:pos x="48" y="15"/>
                    </a:cxn>
                    <a:cxn ang="0">
                      <a:pos x="43" y="18"/>
                    </a:cxn>
                    <a:cxn ang="0">
                      <a:pos x="33" y="30"/>
                    </a:cxn>
                    <a:cxn ang="0">
                      <a:pos x="28" y="35"/>
                    </a:cxn>
                    <a:cxn ang="0">
                      <a:pos x="20" y="45"/>
                    </a:cxn>
                    <a:cxn ang="0">
                      <a:pos x="13" y="55"/>
                    </a:cxn>
                    <a:cxn ang="0">
                      <a:pos x="5" y="65"/>
                    </a:cxn>
                    <a:cxn ang="0">
                      <a:pos x="0" y="73"/>
                    </a:cxn>
                    <a:cxn ang="0">
                      <a:pos x="30" y="85"/>
                    </a:cxn>
                    <a:cxn ang="0">
                      <a:pos x="40" y="70"/>
                    </a:cxn>
                    <a:cxn ang="0">
                      <a:pos x="48" y="60"/>
                    </a:cxn>
                    <a:cxn ang="0">
                      <a:pos x="53" y="53"/>
                    </a:cxn>
                    <a:cxn ang="0">
                      <a:pos x="58" y="45"/>
                    </a:cxn>
                    <a:cxn ang="0">
                      <a:pos x="65" y="35"/>
                    </a:cxn>
                    <a:cxn ang="0">
                      <a:pos x="70" y="35"/>
                    </a:cxn>
                    <a:cxn ang="0">
                      <a:pos x="78" y="25"/>
                    </a:cxn>
                    <a:cxn ang="0">
                      <a:pos x="78" y="30"/>
                    </a:cxn>
                    <a:cxn ang="0">
                      <a:pos x="78" y="28"/>
                    </a:cxn>
                    <a:cxn ang="0">
                      <a:pos x="58" y="3"/>
                    </a:cxn>
                  </a:cxnLst>
                  <a:rect l="0" t="0" r="r" b="b"/>
                  <a:pathLst>
                    <a:path w="78" h="85">
                      <a:moveTo>
                        <a:pt x="58" y="3"/>
                      </a:moveTo>
                      <a:lnTo>
                        <a:pt x="60" y="0"/>
                      </a:lnTo>
                      <a:lnTo>
                        <a:pt x="48" y="15"/>
                      </a:lnTo>
                      <a:lnTo>
                        <a:pt x="43" y="18"/>
                      </a:lnTo>
                      <a:lnTo>
                        <a:pt x="33" y="30"/>
                      </a:lnTo>
                      <a:lnTo>
                        <a:pt x="28" y="35"/>
                      </a:lnTo>
                      <a:lnTo>
                        <a:pt x="20" y="45"/>
                      </a:lnTo>
                      <a:lnTo>
                        <a:pt x="13" y="55"/>
                      </a:lnTo>
                      <a:lnTo>
                        <a:pt x="5" y="65"/>
                      </a:lnTo>
                      <a:lnTo>
                        <a:pt x="0" y="73"/>
                      </a:lnTo>
                      <a:lnTo>
                        <a:pt x="30" y="85"/>
                      </a:lnTo>
                      <a:lnTo>
                        <a:pt x="40" y="70"/>
                      </a:lnTo>
                      <a:lnTo>
                        <a:pt x="48" y="60"/>
                      </a:lnTo>
                      <a:lnTo>
                        <a:pt x="53" y="53"/>
                      </a:lnTo>
                      <a:lnTo>
                        <a:pt x="58" y="45"/>
                      </a:lnTo>
                      <a:lnTo>
                        <a:pt x="65" y="35"/>
                      </a:lnTo>
                      <a:lnTo>
                        <a:pt x="70" y="35"/>
                      </a:lnTo>
                      <a:lnTo>
                        <a:pt x="78" y="25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99">
                  <a:extLst>
                    <a:ext uri="{FF2B5EF4-FFF2-40B4-BE49-F238E27FC236}">
                      <a16:creationId xmlns:a16="http://schemas.microsoft.com/office/drawing/2014/main" id="{B9FADF62-2F85-452C-9E3E-1C30186A2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85" y="963909"/>
                  <a:ext cx="171" cy="121"/>
                </a:xfrm>
                <a:custGeom>
                  <a:avLst/>
                  <a:gdLst/>
                  <a:ahLst/>
                  <a:cxnLst>
                    <a:cxn ang="0">
                      <a:pos x="175" y="0"/>
                    </a:cxn>
                    <a:cxn ang="0">
                      <a:pos x="175" y="0"/>
                    </a:cxn>
                    <a:cxn ang="0">
                      <a:pos x="162" y="0"/>
                    </a:cxn>
                    <a:cxn ang="0">
                      <a:pos x="155" y="2"/>
                    </a:cxn>
                    <a:cxn ang="0">
                      <a:pos x="147" y="2"/>
                    </a:cxn>
                    <a:cxn ang="0">
                      <a:pos x="132" y="10"/>
                    </a:cxn>
                    <a:cxn ang="0">
                      <a:pos x="122" y="12"/>
                    </a:cxn>
                    <a:cxn ang="0">
                      <a:pos x="112" y="15"/>
                    </a:cxn>
                    <a:cxn ang="0">
                      <a:pos x="97" y="20"/>
                    </a:cxn>
                    <a:cxn ang="0">
                      <a:pos x="90" y="27"/>
                    </a:cxn>
                    <a:cxn ang="0">
                      <a:pos x="77" y="32"/>
                    </a:cxn>
                    <a:cxn ang="0">
                      <a:pos x="67" y="40"/>
                    </a:cxn>
                    <a:cxn ang="0">
                      <a:pos x="55" y="47"/>
                    </a:cxn>
                    <a:cxn ang="0">
                      <a:pos x="45" y="55"/>
                    </a:cxn>
                    <a:cxn ang="0">
                      <a:pos x="32" y="62"/>
                    </a:cxn>
                    <a:cxn ang="0">
                      <a:pos x="22" y="72"/>
                    </a:cxn>
                    <a:cxn ang="0">
                      <a:pos x="10" y="80"/>
                    </a:cxn>
                    <a:cxn ang="0">
                      <a:pos x="0" y="90"/>
                    </a:cxn>
                    <a:cxn ang="0">
                      <a:pos x="20" y="115"/>
                    </a:cxn>
                    <a:cxn ang="0">
                      <a:pos x="32" y="105"/>
                    </a:cxn>
                    <a:cxn ang="0">
                      <a:pos x="45" y="95"/>
                    </a:cxn>
                    <a:cxn ang="0">
                      <a:pos x="55" y="87"/>
                    </a:cxn>
                    <a:cxn ang="0">
                      <a:pos x="65" y="80"/>
                    </a:cxn>
                    <a:cxn ang="0">
                      <a:pos x="77" y="72"/>
                    </a:cxn>
                    <a:cxn ang="0">
                      <a:pos x="85" y="67"/>
                    </a:cxn>
                    <a:cxn ang="0">
                      <a:pos x="95" y="62"/>
                    </a:cxn>
                    <a:cxn ang="0">
                      <a:pos x="105" y="57"/>
                    </a:cxn>
                    <a:cxn ang="0">
                      <a:pos x="115" y="50"/>
                    </a:cxn>
                    <a:cxn ang="0">
                      <a:pos x="120" y="47"/>
                    </a:cxn>
                    <a:cxn ang="0">
                      <a:pos x="130" y="45"/>
                    </a:cxn>
                    <a:cxn ang="0">
                      <a:pos x="140" y="42"/>
                    </a:cxn>
                    <a:cxn ang="0">
                      <a:pos x="142" y="42"/>
                    </a:cxn>
                    <a:cxn ang="0">
                      <a:pos x="152" y="40"/>
                    </a:cxn>
                    <a:cxn ang="0">
                      <a:pos x="160" y="40"/>
                    </a:cxn>
                    <a:cxn ang="0">
                      <a:pos x="165" y="40"/>
                    </a:cxn>
                    <a:cxn ang="0">
                      <a:pos x="165" y="40"/>
                    </a:cxn>
                    <a:cxn ang="0">
                      <a:pos x="175" y="0"/>
                    </a:cxn>
                  </a:cxnLst>
                  <a:rect l="0" t="0" r="r" b="b"/>
                  <a:pathLst>
                    <a:path w="175" h="115">
                      <a:moveTo>
                        <a:pt x="175" y="0"/>
                      </a:moveTo>
                      <a:lnTo>
                        <a:pt x="175" y="0"/>
                      </a:lnTo>
                      <a:lnTo>
                        <a:pt x="162" y="0"/>
                      </a:lnTo>
                      <a:lnTo>
                        <a:pt x="155" y="2"/>
                      </a:lnTo>
                      <a:lnTo>
                        <a:pt x="147" y="2"/>
                      </a:lnTo>
                      <a:lnTo>
                        <a:pt x="132" y="10"/>
                      </a:lnTo>
                      <a:lnTo>
                        <a:pt x="122" y="12"/>
                      </a:lnTo>
                      <a:lnTo>
                        <a:pt x="112" y="15"/>
                      </a:lnTo>
                      <a:lnTo>
                        <a:pt x="97" y="20"/>
                      </a:lnTo>
                      <a:lnTo>
                        <a:pt x="90" y="27"/>
                      </a:lnTo>
                      <a:lnTo>
                        <a:pt x="77" y="32"/>
                      </a:lnTo>
                      <a:lnTo>
                        <a:pt x="67" y="40"/>
                      </a:lnTo>
                      <a:lnTo>
                        <a:pt x="55" y="47"/>
                      </a:lnTo>
                      <a:lnTo>
                        <a:pt x="45" y="55"/>
                      </a:lnTo>
                      <a:lnTo>
                        <a:pt x="32" y="62"/>
                      </a:lnTo>
                      <a:lnTo>
                        <a:pt x="22" y="72"/>
                      </a:lnTo>
                      <a:lnTo>
                        <a:pt x="10" y="80"/>
                      </a:lnTo>
                      <a:lnTo>
                        <a:pt x="0" y="90"/>
                      </a:lnTo>
                      <a:lnTo>
                        <a:pt x="20" y="115"/>
                      </a:lnTo>
                      <a:lnTo>
                        <a:pt x="32" y="105"/>
                      </a:lnTo>
                      <a:lnTo>
                        <a:pt x="45" y="95"/>
                      </a:lnTo>
                      <a:lnTo>
                        <a:pt x="55" y="87"/>
                      </a:lnTo>
                      <a:lnTo>
                        <a:pt x="65" y="80"/>
                      </a:lnTo>
                      <a:lnTo>
                        <a:pt x="77" y="72"/>
                      </a:lnTo>
                      <a:lnTo>
                        <a:pt x="85" y="67"/>
                      </a:lnTo>
                      <a:lnTo>
                        <a:pt x="95" y="62"/>
                      </a:lnTo>
                      <a:lnTo>
                        <a:pt x="105" y="57"/>
                      </a:lnTo>
                      <a:lnTo>
                        <a:pt x="115" y="50"/>
                      </a:lnTo>
                      <a:lnTo>
                        <a:pt x="120" y="47"/>
                      </a:lnTo>
                      <a:lnTo>
                        <a:pt x="130" y="45"/>
                      </a:lnTo>
                      <a:lnTo>
                        <a:pt x="140" y="42"/>
                      </a:lnTo>
                      <a:lnTo>
                        <a:pt x="142" y="42"/>
                      </a:lnTo>
                      <a:lnTo>
                        <a:pt x="152" y="40"/>
                      </a:lnTo>
                      <a:lnTo>
                        <a:pt x="160" y="40"/>
                      </a:lnTo>
                      <a:lnTo>
                        <a:pt x="165" y="40"/>
                      </a:lnTo>
                      <a:lnTo>
                        <a:pt x="165" y="40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00">
                  <a:extLst>
                    <a:ext uri="{FF2B5EF4-FFF2-40B4-BE49-F238E27FC236}">
                      <a16:creationId xmlns:a16="http://schemas.microsoft.com/office/drawing/2014/main" id="{913AE5DC-475E-4975-9297-E0C655546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847" y="963909"/>
                  <a:ext cx="95" cy="96"/>
                </a:xfrm>
                <a:custGeom>
                  <a:avLst/>
                  <a:gdLst/>
                  <a:ahLst/>
                  <a:cxnLst>
                    <a:cxn ang="0">
                      <a:pos x="92" y="82"/>
                    </a:cxn>
                    <a:cxn ang="0">
                      <a:pos x="92" y="82"/>
                    </a:cxn>
                    <a:cxn ang="0">
                      <a:pos x="90" y="65"/>
                    </a:cxn>
                    <a:cxn ang="0">
                      <a:pos x="87" y="50"/>
                    </a:cxn>
                    <a:cxn ang="0">
                      <a:pos x="80" y="35"/>
                    </a:cxn>
                    <a:cxn ang="0">
                      <a:pos x="70" y="22"/>
                    </a:cxn>
                    <a:cxn ang="0">
                      <a:pos x="57" y="12"/>
                    </a:cxn>
                    <a:cxn ang="0">
                      <a:pos x="42" y="5"/>
                    </a:cxn>
                    <a:cxn ang="0">
                      <a:pos x="30" y="2"/>
                    </a:cxn>
                    <a:cxn ang="0">
                      <a:pos x="10" y="0"/>
                    </a:cxn>
                    <a:cxn ang="0">
                      <a:pos x="0" y="40"/>
                    </a:cxn>
                    <a:cxn ang="0">
                      <a:pos x="12" y="40"/>
                    </a:cxn>
                    <a:cxn ang="0">
                      <a:pos x="25" y="42"/>
                    </a:cxn>
                    <a:cxn ang="0">
                      <a:pos x="32" y="47"/>
                    </a:cxn>
                    <a:cxn ang="0">
                      <a:pos x="40" y="52"/>
                    </a:cxn>
                    <a:cxn ang="0">
                      <a:pos x="47" y="60"/>
                    </a:cxn>
                    <a:cxn ang="0">
                      <a:pos x="52" y="67"/>
                    </a:cxn>
                    <a:cxn ang="0">
                      <a:pos x="55" y="80"/>
                    </a:cxn>
                    <a:cxn ang="0">
                      <a:pos x="55" y="92"/>
                    </a:cxn>
                    <a:cxn ang="0">
                      <a:pos x="55" y="92"/>
                    </a:cxn>
                    <a:cxn ang="0">
                      <a:pos x="92" y="82"/>
                    </a:cxn>
                  </a:cxnLst>
                  <a:rect l="0" t="0" r="r" b="b"/>
                  <a:pathLst>
                    <a:path w="92" h="92">
                      <a:moveTo>
                        <a:pt x="92" y="82"/>
                      </a:moveTo>
                      <a:lnTo>
                        <a:pt x="92" y="82"/>
                      </a:lnTo>
                      <a:lnTo>
                        <a:pt x="90" y="65"/>
                      </a:lnTo>
                      <a:lnTo>
                        <a:pt x="87" y="50"/>
                      </a:lnTo>
                      <a:lnTo>
                        <a:pt x="80" y="35"/>
                      </a:lnTo>
                      <a:lnTo>
                        <a:pt x="70" y="22"/>
                      </a:lnTo>
                      <a:lnTo>
                        <a:pt x="57" y="12"/>
                      </a:lnTo>
                      <a:lnTo>
                        <a:pt x="42" y="5"/>
                      </a:lnTo>
                      <a:lnTo>
                        <a:pt x="30" y="2"/>
                      </a:lnTo>
                      <a:lnTo>
                        <a:pt x="10" y="0"/>
                      </a:lnTo>
                      <a:lnTo>
                        <a:pt x="0" y="40"/>
                      </a:lnTo>
                      <a:lnTo>
                        <a:pt x="12" y="40"/>
                      </a:lnTo>
                      <a:lnTo>
                        <a:pt x="25" y="42"/>
                      </a:lnTo>
                      <a:lnTo>
                        <a:pt x="32" y="47"/>
                      </a:lnTo>
                      <a:lnTo>
                        <a:pt x="40" y="52"/>
                      </a:lnTo>
                      <a:lnTo>
                        <a:pt x="47" y="60"/>
                      </a:lnTo>
                      <a:lnTo>
                        <a:pt x="52" y="67"/>
                      </a:lnTo>
                      <a:lnTo>
                        <a:pt x="55" y="80"/>
                      </a:lnTo>
                      <a:lnTo>
                        <a:pt x="55" y="92"/>
                      </a:lnTo>
                      <a:lnTo>
                        <a:pt x="55" y="92"/>
                      </a:lnTo>
                      <a:lnTo>
                        <a:pt x="92" y="8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01">
                  <a:extLst>
                    <a:ext uri="{FF2B5EF4-FFF2-40B4-BE49-F238E27FC236}">
                      <a16:creationId xmlns:a16="http://schemas.microsoft.com/office/drawing/2014/main" id="{7ABF12EA-B7FA-4724-A17A-565913D8A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880" y="963994"/>
                  <a:ext cx="62" cy="101"/>
                </a:xfrm>
                <a:custGeom>
                  <a:avLst/>
                  <a:gdLst/>
                  <a:ahLst/>
                  <a:cxnLst>
                    <a:cxn ang="0">
                      <a:pos x="23" y="98"/>
                    </a:cxn>
                    <a:cxn ang="0">
                      <a:pos x="23" y="100"/>
                    </a:cxn>
                    <a:cxn ang="0">
                      <a:pos x="33" y="88"/>
                    </a:cxn>
                    <a:cxn ang="0">
                      <a:pos x="43" y="73"/>
                    </a:cxn>
                    <a:cxn ang="0">
                      <a:pos x="48" y="63"/>
                    </a:cxn>
                    <a:cxn ang="0">
                      <a:pos x="53" y="50"/>
                    </a:cxn>
                    <a:cxn ang="0">
                      <a:pos x="55" y="38"/>
                    </a:cxn>
                    <a:cxn ang="0">
                      <a:pos x="58" y="25"/>
                    </a:cxn>
                    <a:cxn ang="0">
                      <a:pos x="58" y="10"/>
                    </a:cxn>
                    <a:cxn ang="0">
                      <a:pos x="60" y="0"/>
                    </a:cxn>
                    <a:cxn ang="0">
                      <a:pos x="23" y="10"/>
                    </a:cxn>
                    <a:cxn ang="0">
                      <a:pos x="23" y="28"/>
                    </a:cxn>
                    <a:cxn ang="0">
                      <a:pos x="23" y="38"/>
                    </a:cxn>
                    <a:cxn ang="0">
                      <a:pos x="20" y="45"/>
                    </a:cxn>
                    <a:cxn ang="0">
                      <a:pos x="18" y="53"/>
                    </a:cxn>
                    <a:cxn ang="0">
                      <a:pos x="15" y="60"/>
                    </a:cxn>
                    <a:cxn ang="0">
                      <a:pos x="8" y="70"/>
                    </a:cxn>
                    <a:cxn ang="0">
                      <a:pos x="5" y="70"/>
                    </a:cxn>
                    <a:cxn ang="0">
                      <a:pos x="0" y="75"/>
                    </a:cxn>
                    <a:cxn ang="0">
                      <a:pos x="0" y="78"/>
                    </a:cxn>
                    <a:cxn ang="0">
                      <a:pos x="23" y="98"/>
                    </a:cxn>
                  </a:cxnLst>
                  <a:rect l="0" t="0" r="r" b="b"/>
                  <a:pathLst>
                    <a:path w="60" h="100">
                      <a:moveTo>
                        <a:pt x="23" y="98"/>
                      </a:moveTo>
                      <a:lnTo>
                        <a:pt x="23" y="100"/>
                      </a:lnTo>
                      <a:lnTo>
                        <a:pt x="33" y="88"/>
                      </a:lnTo>
                      <a:lnTo>
                        <a:pt x="43" y="73"/>
                      </a:lnTo>
                      <a:lnTo>
                        <a:pt x="48" y="63"/>
                      </a:lnTo>
                      <a:lnTo>
                        <a:pt x="53" y="50"/>
                      </a:lnTo>
                      <a:lnTo>
                        <a:pt x="55" y="38"/>
                      </a:lnTo>
                      <a:lnTo>
                        <a:pt x="58" y="25"/>
                      </a:lnTo>
                      <a:lnTo>
                        <a:pt x="58" y="10"/>
                      </a:lnTo>
                      <a:lnTo>
                        <a:pt x="60" y="0"/>
                      </a:lnTo>
                      <a:lnTo>
                        <a:pt x="23" y="10"/>
                      </a:lnTo>
                      <a:lnTo>
                        <a:pt x="23" y="28"/>
                      </a:lnTo>
                      <a:lnTo>
                        <a:pt x="23" y="38"/>
                      </a:lnTo>
                      <a:lnTo>
                        <a:pt x="20" y="45"/>
                      </a:lnTo>
                      <a:lnTo>
                        <a:pt x="18" y="53"/>
                      </a:lnTo>
                      <a:lnTo>
                        <a:pt x="15" y="60"/>
                      </a:lnTo>
                      <a:lnTo>
                        <a:pt x="8" y="70"/>
                      </a:lnTo>
                      <a:lnTo>
                        <a:pt x="5" y="70"/>
                      </a:lnTo>
                      <a:lnTo>
                        <a:pt x="0" y="75"/>
                      </a:lnTo>
                      <a:lnTo>
                        <a:pt x="0" y="78"/>
                      </a:lnTo>
                      <a:lnTo>
                        <a:pt x="23" y="9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02">
                  <a:extLst>
                    <a:ext uri="{FF2B5EF4-FFF2-40B4-BE49-F238E27FC236}">
                      <a16:creationId xmlns:a16="http://schemas.microsoft.com/office/drawing/2014/main" id="{9B491378-056B-4E2C-A6DD-F6F8AD098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80" y="964070"/>
                  <a:ext cx="124" cy="106"/>
                </a:xfrm>
                <a:custGeom>
                  <a:avLst/>
                  <a:gdLst/>
                  <a:ahLst/>
                  <a:cxnLst>
                    <a:cxn ang="0">
                      <a:pos x="12" y="107"/>
                    </a:cxn>
                    <a:cxn ang="0">
                      <a:pos x="12" y="107"/>
                    </a:cxn>
                    <a:cxn ang="0">
                      <a:pos x="35" y="95"/>
                    </a:cxn>
                    <a:cxn ang="0">
                      <a:pos x="55" y="82"/>
                    </a:cxn>
                    <a:cxn ang="0">
                      <a:pos x="70" y="70"/>
                    </a:cxn>
                    <a:cxn ang="0">
                      <a:pos x="85" y="60"/>
                    </a:cxn>
                    <a:cxn ang="0">
                      <a:pos x="100" y="50"/>
                    </a:cxn>
                    <a:cxn ang="0">
                      <a:pos x="112" y="40"/>
                    </a:cxn>
                    <a:cxn ang="0">
                      <a:pos x="125" y="27"/>
                    </a:cxn>
                    <a:cxn ang="0">
                      <a:pos x="130" y="20"/>
                    </a:cxn>
                    <a:cxn ang="0">
                      <a:pos x="107" y="0"/>
                    </a:cxn>
                    <a:cxn ang="0">
                      <a:pos x="97" y="10"/>
                    </a:cxn>
                    <a:cxn ang="0">
                      <a:pos x="92" y="15"/>
                    </a:cxn>
                    <a:cxn ang="0">
                      <a:pos x="80" y="25"/>
                    </a:cxn>
                    <a:cxn ang="0">
                      <a:pos x="67" y="35"/>
                    </a:cxn>
                    <a:cxn ang="0">
                      <a:pos x="52" y="42"/>
                    </a:cxn>
                    <a:cxn ang="0">
                      <a:pos x="37" y="55"/>
                    </a:cxn>
                    <a:cxn ang="0">
                      <a:pos x="17" y="6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12" y="107"/>
                    </a:cxn>
                  </a:cxnLst>
                  <a:rect l="0" t="0" r="r" b="b"/>
                  <a:pathLst>
                    <a:path w="130" h="107">
                      <a:moveTo>
                        <a:pt x="12" y="107"/>
                      </a:moveTo>
                      <a:lnTo>
                        <a:pt x="12" y="107"/>
                      </a:lnTo>
                      <a:lnTo>
                        <a:pt x="35" y="95"/>
                      </a:lnTo>
                      <a:lnTo>
                        <a:pt x="55" y="82"/>
                      </a:lnTo>
                      <a:lnTo>
                        <a:pt x="70" y="70"/>
                      </a:lnTo>
                      <a:lnTo>
                        <a:pt x="85" y="60"/>
                      </a:lnTo>
                      <a:lnTo>
                        <a:pt x="100" y="50"/>
                      </a:lnTo>
                      <a:lnTo>
                        <a:pt x="112" y="40"/>
                      </a:lnTo>
                      <a:lnTo>
                        <a:pt x="125" y="27"/>
                      </a:lnTo>
                      <a:lnTo>
                        <a:pt x="130" y="20"/>
                      </a:lnTo>
                      <a:lnTo>
                        <a:pt x="107" y="0"/>
                      </a:lnTo>
                      <a:lnTo>
                        <a:pt x="97" y="10"/>
                      </a:lnTo>
                      <a:lnTo>
                        <a:pt x="92" y="15"/>
                      </a:lnTo>
                      <a:lnTo>
                        <a:pt x="80" y="25"/>
                      </a:lnTo>
                      <a:lnTo>
                        <a:pt x="67" y="35"/>
                      </a:lnTo>
                      <a:lnTo>
                        <a:pt x="52" y="42"/>
                      </a:lnTo>
                      <a:lnTo>
                        <a:pt x="37" y="55"/>
                      </a:lnTo>
                      <a:lnTo>
                        <a:pt x="17" y="6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12" y="10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03">
                  <a:extLst>
                    <a:ext uri="{FF2B5EF4-FFF2-40B4-BE49-F238E27FC236}">
                      <a16:creationId xmlns:a16="http://schemas.microsoft.com/office/drawing/2014/main" id="{4BF4A5C7-F7E0-4B7E-8460-A19F61BFB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47" y="964150"/>
                  <a:ext cx="143" cy="106"/>
                </a:xfrm>
                <a:custGeom>
                  <a:avLst/>
                  <a:gdLst/>
                  <a:ahLst/>
                  <a:cxnLst>
                    <a:cxn ang="0">
                      <a:pos x="38" y="83"/>
                    </a:cxn>
                    <a:cxn ang="0">
                      <a:pos x="25" y="105"/>
                    </a:cxn>
                    <a:cxn ang="0">
                      <a:pos x="38" y="98"/>
                    </a:cxn>
                    <a:cxn ang="0">
                      <a:pos x="50" y="90"/>
                    </a:cxn>
                    <a:cxn ang="0">
                      <a:pos x="63" y="83"/>
                    </a:cxn>
                    <a:cxn ang="0">
                      <a:pos x="73" y="75"/>
                    </a:cxn>
                    <a:cxn ang="0">
                      <a:pos x="90" y="65"/>
                    </a:cxn>
                    <a:cxn ang="0">
                      <a:pos x="108" y="55"/>
                    </a:cxn>
                    <a:cxn ang="0">
                      <a:pos x="125" y="43"/>
                    </a:cxn>
                    <a:cxn ang="0">
                      <a:pos x="145" y="30"/>
                    </a:cxn>
                    <a:cxn ang="0">
                      <a:pos x="133" y="0"/>
                    </a:cxn>
                    <a:cxn ang="0">
                      <a:pos x="110" y="13"/>
                    </a:cxn>
                    <a:cxn ang="0">
                      <a:pos x="93" y="25"/>
                    </a:cxn>
                    <a:cxn ang="0">
                      <a:pos x="75" y="35"/>
                    </a:cxn>
                    <a:cxn ang="0">
                      <a:pos x="63" y="45"/>
                    </a:cxn>
                    <a:cxn ang="0">
                      <a:pos x="45" y="55"/>
                    </a:cxn>
                    <a:cxn ang="0">
                      <a:pos x="33" y="63"/>
                    </a:cxn>
                    <a:cxn ang="0">
                      <a:pos x="23" y="68"/>
                    </a:cxn>
                    <a:cxn ang="0">
                      <a:pos x="15" y="73"/>
                    </a:cxn>
                    <a:cxn ang="0">
                      <a:pos x="0" y="93"/>
                    </a:cxn>
                    <a:cxn ang="0">
                      <a:pos x="13" y="73"/>
                    </a:cxn>
                    <a:cxn ang="0">
                      <a:pos x="8" y="78"/>
                    </a:cxn>
                    <a:cxn ang="0">
                      <a:pos x="3" y="85"/>
                    </a:cxn>
                    <a:cxn ang="0">
                      <a:pos x="0" y="93"/>
                    </a:cxn>
                    <a:cxn ang="0">
                      <a:pos x="0" y="98"/>
                    </a:cxn>
                    <a:cxn ang="0">
                      <a:pos x="5" y="103"/>
                    </a:cxn>
                    <a:cxn ang="0">
                      <a:pos x="10" y="105"/>
                    </a:cxn>
                    <a:cxn ang="0">
                      <a:pos x="15" y="108"/>
                    </a:cxn>
                    <a:cxn ang="0">
                      <a:pos x="25" y="103"/>
                    </a:cxn>
                    <a:cxn ang="0">
                      <a:pos x="38" y="83"/>
                    </a:cxn>
                  </a:cxnLst>
                  <a:rect l="0" t="0" r="r" b="b"/>
                  <a:pathLst>
                    <a:path w="145" h="108">
                      <a:moveTo>
                        <a:pt x="38" y="83"/>
                      </a:moveTo>
                      <a:lnTo>
                        <a:pt x="25" y="105"/>
                      </a:lnTo>
                      <a:lnTo>
                        <a:pt x="38" y="98"/>
                      </a:lnTo>
                      <a:lnTo>
                        <a:pt x="50" y="90"/>
                      </a:lnTo>
                      <a:lnTo>
                        <a:pt x="63" y="83"/>
                      </a:lnTo>
                      <a:lnTo>
                        <a:pt x="73" y="75"/>
                      </a:lnTo>
                      <a:lnTo>
                        <a:pt x="90" y="65"/>
                      </a:lnTo>
                      <a:lnTo>
                        <a:pt x="108" y="55"/>
                      </a:lnTo>
                      <a:lnTo>
                        <a:pt x="125" y="43"/>
                      </a:lnTo>
                      <a:lnTo>
                        <a:pt x="145" y="30"/>
                      </a:lnTo>
                      <a:lnTo>
                        <a:pt x="133" y="0"/>
                      </a:lnTo>
                      <a:lnTo>
                        <a:pt x="110" y="13"/>
                      </a:lnTo>
                      <a:lnTo>
                        <a:pt x="93" y="25"/>
                      </a:lnTo>
                      <a:lnTo>
                        <a:pt x="75" y="35"/>
                      </a:lnTo>
                      <a:lnTo>
                        <a:pt x="63" y="45"/>
                      </a:lnTo>
                      <a:lnTo>
                        <a:pt x="45" y="55"/>
                      </a:lnTo>
                      <a:lnTo>
                        <a:pt x="33" y="63"/>
                      </a:lnTo>
                      <a:lnTo>
                        <a:pt x="23" y="68"/>
                      </a:lnTo>
                      <a:lnTo>
                        <a:pt x="15" y="73"/>
                      </a:lnTo>
                      <a:lnTo>
                        <a:pt x="0" y="93"/>
                      </a:lnTo>
                      <a:lnTo>
                        <a:pt x="13" y="73"/>
                      </a:lnTo>
                      <a:lnTo>
                        <a:pt x="8" y="78"/>
                      </a:lnTo>
                      <a:lnTo>
                        <a:pt x="3" y="85"/>
                      </a:lnTo>
                      <a:lnTo>
                        <a:pt x="0" y="93"/>
                      </a:lnTo>
                      <a:lnTo>
                        <a:pt x="0" y="98"/>
                      </a:lnTo>
                      <a:lnTo>
                        <a:pt x="5" y="103"/>
                      </a:lnTo>
                      <a:lnTo>
                        <a:pt x="10" y="105"/>
                      </a:lnTo>
                      <a:lnTo>
                        <a:pt x="15" y="108"/>
                      </a:lnTo>
                      <a:lnTo>
                        <a:pt x="25" y="103"/>
                      </a:lnTo>
                      <a:lnTo>
                        <a:pt x="38" y="8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04">
                  <a:extLst>
                    <a:ext uri="{FF2B5EF4-FFF2-40B4-BE49-F238E27FC236}">
                      <a16:creationId xmlns:a16="http://schemas.microsoft.com/office/drawing/2014/main" id="{CE80523D-415A-42FE-BB85-58D7214813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9791" y="963636"/>
                  <a:ext cx="818" cy="776"/>
                </a:xfrm>
                <a:custGeom>
                  <a:avLst/>
                  <a:gdLst/>
                  <a:ahLst/>
                  <a:cxnLst>
                    <a:cxn ang="0">
                      <a:pos x="313" y="402"/>
                    </a:cxn>
                    <a:cxn ang="0">
                      <a:pos x="293" y="414"/>
                    </a:cxn>
                    <a:cxn ang="0">
                      <a:pos x="123" y="639"/>
                    </a:cxn>
                    <a:cxn ang="0">
                      <a:pos x="133" y="689"/>
                    </a:cxn>
                    <a:cxn ang="0">
                      <a:pos x="153" y="697"/>
                    </a:cxn>
                    <a:cxn ang="0">
                      <a:pos x="173" y="694"/>
                    </a:cxn>
                    <a:cxn ang="0">
                      <a:pos x="205" y="682"/>
                    </a:cxn>
                    <a:cxn ang="0">
                      <a:pos x="245" y="664"/>
                    </a:cxn>
                    <a:cxn ang="0">
                      <a:pos x="273" y="652"/>
                    </a:cxn>
                    <a:cxn ang="0">
                      <a:pos x="248" y="697"/>
                    </a:cxn>
                    <a:cxn ang="0">
                      <a:pos x="155" y="747"/>
                    </a:cxn>
                    <a:cxn ang="0">
                      <a:pos x="100" y="774"/>
                    </a:cxn>
                    <a:cxn ang="0">
                      <a:pos x="73" y="777"/>
                    </a:cxn>
                    <a:cxn ang="0">
                      <a:pos x="50" y="762"/>
                    </a:cxn>
                    <a:cxn ang="0">
                      <a:pos x="35" y="684"/>
                    </a:cxn>
                    <a:cxn ang="0">
                      <a:pos x="5" y="407"/>
                    </a:cxn>
                    <a:cxn ang="0">
                      <a:pos x="30" y="384"/>
                    </a:cxn>
                    <a:cxn ang="0">
                      <a:pos x="50" y="374"/>
                    </a:cxn>
                    <a:cxn ang="0">
                      <a:pos x="183" y="374"/>
                    </a:cxn>
                    <a:cxn ang="0">
                      <a:pos x="488" y="162"/>
                    </a:cxn>
                    <a:cxn ang="0">
                      <a:pos x="505" y="130"/>
                    </a:cxn>
                    <a:cxn ang="0">
                      <a:pos x="540" y="100"/>
                    </a:cxn>
                    <a:cxn ang="0">
                      <a:pos x="608" y="47"/>
                    </a:cxn>
                    <a:cxn ang="0">
                      <a:pos x="653" y="15"/>
                    </a:cxn>
                    <a:cxn ang="0">
                      <a:pos x="690" y="0"/>
                    </a:cxn>
                    <a:cxn ang="0">
                      <a:pos x="740" y="0"/>
                    </a:cxn>
                    <a:cxn ang="0">
                      <a:pos x="738" y="77"/>
                    </a:cxn>
                    <a:cxn ang="0">
                      <a:pos x="673" y="70"/>
                    </a:cxn>
                    <a:cxn ang="0">
                      <a:pos x="628" y="72"/>
                    </a:cxn>
                    <a:cxn ang="0">
                      <a:pos x="590" y="102"/>
                    </a:cxn>
                    <a:cxn ang="0">
                      <a:pos x="563" y="172"/>
                    </a:cxn>
                    <a:cxn ang="0">
                      <a:pos x="708" y="317"/>
                    </a:cxn>
                    <a:cxn ang="0">
                      <a:pos x="755" y="307"/>
                    </a:cxn>
                    <a:cxn ang="0">
                      <a:pos x="770" y="327"/>
                    </a:cxn>
                    <a:cxn ang="0">
                      <a:pos x="688" y="649"/>
                    </a:cxn>
                    <a:cxn ang="0">
                      <a:pos x="685" y="667"/>
                    </a:cxn>
                    <a:cxn ang="0">
                      <a:pos x="705" y="697"/>
                    </a:cxn>
                    <a:cxn ang="0">
                      <a:pos x="725" y="689"/>
                    </a:cxn>
                    <a:cxn ang="0">
                      <a:pos x="758" y="674"/>
                    </a:cxn>
                    <a:cxn ang="0">
                      <a:pos x="795" y="659"/>
                    </a:cxn>
                    <a:cxn ang="0">
                      <a:pos x="815" y="679"/>
                    </a:cxn>
                    <a:cxn ang="0">
                      <a:pos x="770" y="707"/>
                    </a:cxn>
                    <a:cxn ang="0">
                      <a:pos x="723" y="732"/>
                    </a:cxn>
                    <a:cxn ang="0">
                      <a:pos x="665" y="759"/>
                    </a:cxn>
                    <a:cxn ang="0">
                      <a:pos x="620" y="777"/>
                    </a:cxn>
                    <a:cxn ang="0">
                      <a:pos x="595" y="759"/>
                    </a:cxn>
                    <a:cxn ang="0">
                      <a:pos x="605" y="677"/>
                    </a:cxn>
                    <a:cxn ang="0">
                      <a:pos x="628" y="579"/>
                    </a:cxn>
                    <a:cxn ang="0">
                      <a:pos x="653" y="479"/>
                    </a:cxn>
                    <a:cxn ang="0">
                      <a:pos x="668" y="422"/>
                    </a:cxn>
                    <a:cxn ang="0">
                      <a:pos x="665" y="397"/>
                    </a:cxn>
                    <a:cxn ang="0">
                      <a:pos x="645" y="392"/>
                    </a:cxn>
                    <a:cxn ang="0">
                      <a:pos x="600" y="409"/>
                    </a:cxn>
                    <a:cxn ang="0">
                      <a:pos x="560" y="432"/>
                    </a:cxn>
                    <a:cxn ang="0">
                      <a:pos x="508" y="462"/>
                    </a:cxn>
                    <a:cxn ang="0">
                      <a:pos x="325" y="777"/>
                    </a:cxn>
                  </a:cxnLst>
                  <a:rect l="0" t="0" r="r" b="b"/>
                  <a:pathLst>
                    <a:path w="822" h="777">
                      <a:moveTo>
                        <a:pt x="340" y="379"/>
                      </a:moveTo>
                      <a:lnTo>
                        <a:pt x="333" y="382"/>
                      </a:lnTo>
                      <a:lnTo>
                        <a:pt x="328" y="387"/>
                      </a:lnTo>
                      <a:lnTo>
                        <a:pt x="323" y="389"/>
                      </a:lnTo>
                      <a:lnTo>
                        <a:pt x="318" y="397"/>
                      </a:lnTo>
                      <a:lnTo>
                        <a:pt x="313" y="402"/>
                      </a:lnTo>
                      <a:lnTo>
                        <a:pt x="310" y="404"/>
                      </a:lnTo>
                      <a:lnTo>
                        <a:pt x="308" y="409"/>
                      </a:lnTo>
                      <a:lnTo>
                        <a:pt x="303" y="409"/>
                      </a:lnTo>
                      <a:lnTo>
                        <a:pt x="300" y="412"/>
                      </a:lnTo>
                      <a:lnTo>
                        <a:pt x="298" y="412"/>
                      </a:lnTo>
                      <a:lnTo>
                        <a:pt x="293" y="414"/>
                      </a:lnTo>
                      <a:lnTo>
                        <a:pt x="288" y="414"/>
                      </a:lnTo>
                      <a:lnTo>
                        <a:pt x="170" y="414"/>
                      </a:lnTo>
                      <a:lnTo>
                        <a:pt x="123" y="624"/>
                      </a:lnTo>
                      <a:lnTo>
                        <a:pt x="123" y="629"/>
                      </a:lnTo>
                      <a:lnTo>
                        <a:pt x="123" y="632"/>
                      </a:lnTo>
                      <a:lnTo>
                        <a:pt x="123" y="639"/>
                      </a:lnTo>
                      <a:lnTo>
                        <a:pt x="118" y="647"/>
                      </a:lnTo>
                      <a:lnTo>
                        <a:pt x="120" y="659"/>
                      </a:lnTo>
                      <a:lnTo>
                        <a:pt x="123" y="667"/>
                      </a:lnTo>
                      <a:lnTo>
                        <a:pt x="125" y="677"/>
                      </a:lnTo>
                      <a:lnTo>
                        <a:pt x="130" y="684"/>
                      </a:lnTo>
                      <a:lnTo>
                        <a:pt x="133" y="689"/>
                      </a:lnTo>
                      <a:lnTo>
                        <a:pt x="135" y="689"/>
                      </a:lnTo>
                      <a:lnTo>
                        <a:pt x="138" y="692"/>
                      </a:lnTo>
                      <a:lnTo>
                        <a:pt x="143" y="694"/>
                      </a:lnTo>
                      <a:lnTo>
                        <a:pt x="145" y="694"/>
                      </a:lnTo>
                      <a:lnTo>
                        <a:pt x="148" y="697"/>
                      </a:lnTo>
                      <a:lnTo>
                        <a:pt x="153" y="697"/>
                      </a:lnTo>
                      <a:lnTo>
                        <a:pt x="158" y="697"/>
                      </a:lnTo>
                      <a:lnTo>
                        <a:pt x="160" y="697"/>
                      </a:lnTo>
                      <a:lnTo>
                        <a:pt x="163" y="697"/>
                      </a:lnTo>
                      <a:lnTo>
                        <a:pt x="165" y="697"/>
                      </a:lnTo>
                      <a:lnTo>
                        <a:pt x="170" y="697"/>
                      </a:lnTo>
                      <a:lnTo>
                        <a:pt x="173" y="694"/>
                      </a:lnTo>
                      <a:lnTo>
                        <a:pt x="178" y="694"/>
                      </a:lnTo>
                      <a:lnTo>
                        <a:pt x="183" y="692"/>
                      </a:lnTo>
                      <a:lnTo>
                        <a:pt x="188" y="689"/>
                      </a:lnTo>
                      <a:lnTo>
                        <a:pt x="193" y="687"/>
                      </a:lnTo>
                      <a:lnTo>
                        <a:pt x="198" y="684"/>
                      </a:lnTo>
                      <a:lnTo>
                        <a:pt x="205" y="682"/>
                      </a:lnTo>
                      <a:lnTo>
                        <a:pt x="210" y="682"/>
                      </a:lnTo>
                      <a:lnTo>
                        <a:pt x="218" y="679"/>
                      </a:lnTo>
                      <a:lnTo>
                        <a:pt x="223" y="674"/>
                      </a:lnTo>
                      <a:lnTo>
                        <a:pt x="233" y="672"/>
                      </a:lnTo>
                      <a:lnTo>
                        <a:pt x="240" y="667"/>
                      </a:lnTo>
                      <a:lnTo>
                        <a:pt x="245" y="664"/>
                      </a:lnTo>
                      <a:lnTo>
                        <a:pt x="250" y="662"/>
                      </a:lnTo>
                      <a:lnTo>
                        <a:pt x="255" y="659"/>
                      </a:lnTo>
                      <a:lnTo>
                        <a:pt x="263" y="657"/>
                      </a:lnTo>
                      <a:lnTo>
                        <a:pt x="265" y="654"/>
                      </a:lnTo>
                      <a:lnTo>
                        <a:pt x="270" y="652"/>
                      </a:lnTo>
                      <a:lnTo>
                        <a:pt x="273" y="652"/>
                      </a:lnTo>
                      <a:lnTo>
                        <a:pt x="273" y="649"/>
                      </a:lnTo>
                      <a:lnTo>
                        <a:pt x="270" y="684"/>
                      </a:lnTo>
                      <a:lnTo>
                        <a:pt x="268" y="684"/>
                      </a:lnTo>
                      <a:lnTo>
                        <a:pt x="263" y="689"/>
                      </a:lnTo>
                      <a:lnTo>
                        <a:pt x="255" y="692"/>
                      </a:lnTo>
                      <a:lnTo>
                        <a:pt x="248" y="697"/>
                      </a:lnTo>
                      <a:lnTo>
                        <a:pt x="235" y="702"/>
                      </a:lnTo>
                      <a:lnTo>
                        <a:pt x="220" y="709"/>
                      </a:lnTo>
                      <a:lnTo>
                        <a:pt x="205" y="717"/>
                      </a:lnTo>
                      <a:lnTo>
                        <a:pt x="188" y="727"/>
                      </a:lnTo>
                      <a:lnTo>
                        <a:pt x="170" y="737"/>
                      </a:lnTo>
                      <a:lnTo>
                        <a:pt x="155" y="747"/>
                      </a:lnTo>
                      <a:lnTo>
                        <a:pt x="143" y="754"/>
                      </a:lnTo>
                      <a:lnTo>
                        <a:pt x="130" y="759"/>
                      </a:lnTo>
                      <a:lnTo>
                        <a:pt x="120" y="767"/>
                      </a:lnTo>
                      <a:lnTo>
                        <a:pt x="113" y="769"/>
                      </a:lnTo>
                      <a:lnTo>
                        <a:pt x="105" y="772"/>
                      </a:lnTo>
                      <a:lnTo>
                        <a:pt x="100" y="774"/>
                      </a:lnTo>
                      <a:lnTo>
                        <a:pt x="98" y="774"/>
                      </a:lnTo>
                      <a:lnTo>
                        <a:pt x="93" y="777"/>
                      </a:lnTo>
                      <a:lnTo>
                        <a:pt x="85" y="777"/>
                      </a:lnTo>
                      <a:lnTo>
                        <a:pt x="80" y="777"/>
                      </a:lnTo>
                      <a:lnTo>
                        <a:pt x="78" y="777"/>
                      </a:lnTo>
                      <a:lnTo>
                        <a:pt x="73" y="777"/>
                      </a:lnTo>
                      <a:lnTo>
                        <a:pt x="68" y="774"/>
                      </a:lnTo>
                      <a:lnTo>
                        <a:pt x="65" y="772"/>
                      </a:lnTo>
                      <a:lnTo>
                        <a:pt x="63" y="772"/>
                      </a:lnTo>
                      <a:lnTo>
                        <a:pt x="58" y="767"/>
                      </a:lnTo>
                      <a:lnTo>
                        <a:pt x="53" y="767"/>
                      </a:lnTo>
                      <a:lnTo>
                        <a:pt x="50" y="762"/>
                      </a:lnTo>
                      <a:lnTo>
                        <a:pt x="45" y="749"/>
                      </a:lnTo>
                      <a:lnTo>
                        <a:pt x="38" y="737"/>
                      </a:lnTo>
                      <a:lnTo>
                        <a:pt x="35" y="719"/>
                      </a:lnTo>
                      <a:lnTo>
                        <a:pt x="33" y="702"/>
                      </a:lnTo>
                      <a:lnTo>
                        <a:pt x="33" y="694"/>
                      </a:lnTo>
                      <a:lnTo>
                        <a:pt x="35" y="684"/>
                      </a:lnTo>
                      <a:lnTo>
                        <a:pt x="38" y="669"/>
                      </a:lnTo>
                      <a:lnTo>
                        <a:pt x="40" y="649"/>
                      </a:lnTo>
                      <a:lnTo>
                        <a:pt x="98" y="414"/>
                      </a:lnTo>
                      <a:lnTo>
                        <a:pt x="0" y="414"/>
                      </a:lnTo>
                      <a:lnTo>
                        <a:pt x="0" y="409"/>
                      </a:lnTo>
                      <a:lnTo>
                        <a:pt x="5" y="407"/>
                      </a:lnTo>
                      <a:lnTo>
                        <a:pt x="10" y="402"/>
                      </a:lnTo>
                      <a:lnTo>
                        <a:pt x="15" y="397"/>
                      </a:lnTo>
                      <a:lnTo>
                        <a:pt x="18" y="394"/>
                      </a:lnTo>
                      <a:lnTo>
                        <a:pt x="23" y="389"/>
                      </a:lnTo>
                      <a:lnTo>
                        <a:pt x="25" y="387"/>
                      </a:lnTo>
                      <a:lnTo>
                        <a:pt x="30" y="384"/>
                      </a:lnTo>
                      <a:lnTo>
                        <a:pt x="33" y="382"/>
                      </a:lnTo>
                      <a:lnTo>
                        <a:pt x="35" y="382"/>
                      </a:lnTo>
                      <a:lnTo>
                        <a:pt x="38" y="379"/>
                      </a:lnTo>
                      <a:lnTo>
                        <a:pt x="40" y="379"/>
                      </a:lnTo>
                      <a:lnTo>
                        <a:pt x="45" y="377"/>
                      </a:lnTo>
                      <a:lnTo>
                        <a:pt x="50" y="374"/>
                      </a:lnTo>
                      <a:lnTo>
                        <a:pt x="55" y="374"/>
                      </a:lnTo>
                      <a:lnTo>
                        <a:pt x="63" y="374"/>
                      </a:lnTo>
                      <a:lnTo>
                        <a:pt x="105" y="374"/>
                      </a:lnTo>
                      <a:lnTo>
                        <a:pt x="145" y="232"/>
                      </a:lnTo>
                      <a:lnTo>
                        <a:pt x="230" y="190"/>
                      </a:lnTo>
                      <a:lnTo>
                        <a:pt x="183" y="374"/>
                      </a:lnTo>
                      <a:lnTo>
                        <a:pt x="340" y="379"/>
                      </a:lnTo>
                      <a:close/>
                      <a:moveTo>
                        <a:pt x="325" y="777"/>
                      </a:moveTo>
                      <a:lnTo>
                        <a:pt x="473" y="205"/>
                      </a:lnTo>
                      <a:lnTo>
                        <a:pt x="478" y="187"/>
                      </a:lnTo>
                      <a:lnTo>
                        <a:pt x="483" y="175"/>
                      </a:lnTo>
                      <a:lnTo>
                        <a:pt x="488" y="162"/>
                      </a:lnTo>
                      <a:lnTo>
                        <a:pt x="490" y="155"/>
                      </a:lnTo>
                      <a:lnTo>
                        <a:pt x="493" y="150"/>
                      </a:lnTo>
                      <a:lnTo>
                        <a:pt x="495" y="145"/>
                      </a:lnTo>
                      <a:lnTo>
                        <a:pt x="500" y="140"/>
                      </a:lnTo>
                      <a:lnTo>
                        <a:pt x="503" y="135"/>
                      </a:lnTo>
                      <a:lnTo>
                        <a:pt x="505" y="130"/>
                      </a:lnTo>
                      <a:lnTo>
                        <a:pt x="510" y="125"/>
                      </a:lnTo>
                      <a:lnTo>
                        <a:pt x="515" y="122"/>
                      </a:lnTo>
                      <a:lnTo>
                        <a:pt x="520" y="117"/>
                      </a:lnTo>
                      <a:lnTo>
                        <a:pt x="525" y="110"/>
                      </a:lnTo>
                      <a:lnTo>
                        <a:pt x="533" y="105"/>
                      </a:lnTo>
                      <a:lnTo>
                        <a:pt x="540" y="100"/>
                      </a:lnTo>
                      <a:lnTo>
                        <a:pt x="550" y="90"/>
                      </a:lnTo>
                      <a:lnTo>
                        <a:pt x="560" y="82"/>
                      </a:lnTo>
                      <a:lnTo>
                        <a:pt x="570" y="75"/>
                      </a:lnTo>
                      <a:lnTo>
                        <a:pt x="583" y="65"/>
                      </a:lnTo>
                      <a:lnTo>
                        <a:pt x="598" y="57"/>
                      </a:lnTo>
                      <a:lnTo>
                        <a:pt x="608" y="47"/>
                      </a:lnTo>
                      <a:lnTo>
                        <a:pt x="615" y="40"/>
                      </a:lnTo>
                      <a:lnTo>
                        <a:pt x="625" y="35"/>
                      </a:lnTo>
                      <a:lnTo>
                        <a:pt x="633" y="27"/>
                      </a:lnTo>
                      <a:lnTo>
                        <a:pt x="640" y="22"/>
                      </a:lnTo>
                      <a:lnTo>
                        <a:pt x="645" y="17"/>
                      </a:lnTo>
                      <a:lnTo>
                        <a:pt x="653" y="15"/>
                      </a:lnTo>
                      <a:lnTo>
                        <a:pt x="658" y="12"/>
                      </a:lnTo>
                      <a:lnTo>
                        <a:pt x="663" y="10"/>
                      </a:lnTo>
                      <a:lnTo>
                        <a:pt x="670" y="7"/>
                      </a:lnTo>
                      <a:lnTo>
                        <a:pt x="675" y="5"/>
                      </a:lnTo>
                      <a:lnTo>
                        <a:pt x="685" y="2"/>
                      </a:lnTo>
                      <a:lnTo>
                        <a:pt x="690" y="0"/>
                      </a:lnTo>
                      <a:lnTo>
                        <a:pt x="700" y="0"/>
                      </a:lnTo>
                      <a:lnTo>
                        <a:pt x="708" y="0"/>
                      </a:lnTo>
                      <a:lnTo>
                        <a:pt x="718" y="0"/>
                      </a:lnTo>
                      <a:lnTo>
                        <a:pt x="725" y="0"/>
                      </a:lnTo>
                      <a:lnTo>
                        <a:pt x="733" y="0"/>
                      </a:lnTo>
                      <a:lnTo>
                        <a:pt x="740" y="0"/>
                      </a:lnTo>
                      <a:lnTo>
                        <a:pt x="750" y="2"/>
                      </a:lnTo>
                      <a:lnTo>
                        <a:pt x="758" y="2"/>
                      </a:lnTo>
                      <a:lnTo>
                        <a:pt x="767" y="5"/>
                      </a:lnTo>
                      <a:lnTo>
                        <a:pt x="777" y="7"/>
                      </a:lnTo>
                      <a:lnTo>
                        <a:pt x="785" y="10"/>
                      </a:lnTo>
                      <a:lnTo>
                        <a:pt x="738" y="77"/>
                      </a:lnTo>
                      <a:lnTo>
                        <a:pt x="725" y="75"/>
                      </a:lnTo>
                      <a:lnTo>
                        <a:pt x="713" y="72"/>
                      </a:lnTo>
                      <a:lnTo>
                        <a:pt x="700" y="72"/>
                      </a:lnTo>
                      <a:lnTo>
                        <a:pt x="690" y="70"/>
                      </a:lnTo>
                      <a:lnTo>
                        <a:pt x="683" y="70"/>
                      </a:lnTo>
                      <a:lnTo>
                        <a:pt x="673" y="70"/>
                      </a:lnTo>
                      <a:lnTo>
                        <a:pt x="668" y="70"/>
                      </a:lnTo>
                      <a:lnTo>
                        <a:pt x="660" y="70"/>
                      </a:lnTo>
                      <a:lnTo>
                        <a:pt x="653" y="70"/>
                      </a:lnTo>
                      <a:lnTo>
                        <a:pt x="643" y="70"/>
                      </a:lnTo>
                      <a:lnTo>
                        <a:pt x="635" y="72"/>
                      </a:lnTo>
                      <a:lnTo>
                        <a:pt x="628" y="72"/>
                      </a:lnTo>
                      <a:lnTo>
                        <a:pt x="620" y="75"/>
                      </a:lnTo>
                      <a:lnTo>
                        <a:pt x="613" y="80"/>
                      </a:lnTo>
                      <a:lnTo>
                        <a:pt x="608" y="85"/>
                      </a:lnTo>
                      <a:lnTo>
                        <a:pt x="600" y="90"/>
                      </a:lnTo>
                      <a:lnTo>
                        <a:pt x="595" y="95"/>
                      </a:lnTo>
                      <a:lnTo>
                        <a:pt x="590" y="102"/>
                      </a:lnTo>
                      <a:lnTo>
                        <a:pt x="583" y="112"/>
                      </a:lnTo>
                      <a:lnTo>
                        <a:pt x="578" y="122"/>
                      </a:lnTo>
                      <a:lnTo>
                        <a:pt x="575" y="132"/>
                      </a:lnTo>
                      <a:lnTo>
                        <a:pt x="570" y="145"/>
                      </a:lnTo>
                      <a:lnTo>
                        <a:pt x="565" y="157"/>
                      </a:lnTo>
                      <a:lnTo>
                        <a:pt x="563" y="172"/>
                      </a:lnTo>
                      <a:lnTo>
                        <a:pt x="485" y="439"/>
                      </a:lnTo>
                      <a:lnTo>
                        <a:pt x="648" y="344"/>
                      </a:lnTo>
                      <a:lnTo>
                        <a:pt x="665" y="334"/>
                      </a:lnTo>
                      <a:lnTo>
                        <a:pt x="683" y="327"/>
                      </a:lnTo>
                      <a:lnTo>
                        <a:pt x="695" y="322"/>
                      </a:lnTo>
                      <a:lnTo>
                        <a:pt x="708" y="317"/>
                      </a:lnTo>
                      <a:lnTo>
                        <a:pt x="718" y="309"/>
                      </a:lnTo>
                      <a:lnTo>
                        <a:pt x="728" y="307"/>
                      </a:lnTo>
                      <a:lnTo>
                        <a:pt x="738" y="307"/>
                      </a:lnTo>
                      <a:lnTo>
                        <a:pt x="745" y="304"/>
                      </a:lnTo>
                      <a:lnTo>
                        <a:pt x="750" y="307"/>
                      </a:lnTo>
                      <a:lnTo>
                        <a:pt x="755" y="307"/>
                      </a:lnTo>
                      <a:lnTo>
                        <a:pt x="760" y="309"/>
                      </a:lnTo>
                      <a:lnTo>
                        <a:pt x="762" y="312"/>
                      </a:lnTo>
                      <a:lnTo>
                        <a:pt x="765" y="314"/>
                      </a:lnTo>
                      <a:lnTo>
                        <a:pt x="767" y="319"/>
                      </a:lnTo>
                      <a:lnTo>
                        <a:pt x="767" y="322"/>
                      </a:lnTo>
                      <a:lnTo>
                        <a:pt x="770" y="327"/>
                      </a:lnTo>
                      <a:lnTo>
                        <a:pt x="767" y="334"/>
                      </a:lnTo>
                      <a:lnTo>
                        <a:pt x="765" y="342"/>
                      </a:lnTo>
                      <a:lnTo>
                        <a:pt x="765" y="352"/>
                      </a:lnTo>
                      <a:lnTo>
                        <a:pt x="760" y="362"/>
                      </a:lnTo>
                      <a:lnTo>
                        <a:pt x="688" y="647"/>
                      </a:lnTo>
                      <a:lnTo>
                        <a:pt x="688" y="649"/>
                      </a:lnTo>
                      <a:lnTo>
                        <a:pt x="688" y="652"/>
                      </a:lnTo>
                      <a:lnTo>
                        <a:pt x="688" y="654"/>
                      </a:lnTo>
                      <a:lnTo>
                        <a:pt x="688" y="659"/>
                      </a:lnTo>
                      <a:lnTo>
                        <a:pt x="688" y="662"/>
                      </a:lnTo>
                      <a:lnTo>
                        <a:pt x="685" y="664"/>
                      </a:lnTo>
                      <a:lnTo>
                        <a:pt x="685" y="667"/>
                      </a:lnTo>
                      <a:lnTo>
                        <a:pt x="683" y="672"/>
                      </a:lnTo>
                      <a:lnTo>
                        <a:pt x="688" y="682"/>
                      </a:lnTo>
                      <a:lnTo>
                        <a:pt x="690" y="692"/>
                      </a:lnTo>
                      <a:lnTo>
                        <a:pt x="698" y="694"/>
                      </a:lnTo>
                      <a:lnTo>
                        <a:pt x="705" y="697"/>
                      </a:lnTo>
                      <a:lnTo>
                        <a:pt x="705" y="697"/>
                      </a:lnTo>
                      <a:lnTo>
                        <a:pt x="708" y="697"/>
                      </a:lnTo>
                      <a:lnTo>
                        <a:pt x="710" y="694"/>
                      </a:lnTo>
                      <a:lnTo>
                        <a:pt x="715" y="694"/>
                      </a:lnTo>
                      <a:lnTo>
                        <a:pt x="718" y="694"/>
                      </a:lnTo>
                      <a:lnTo>
                        <a:pt x="723" y="692"/>
                      </a:lnTo>
                      <a:lnTo>
                        <a:pt x="725" y="689"/>
                      </a:lnTo>
                      <a:lnTo>
                        <a:pt x="730" y="689"/>
                      </a:lnTo>
                      <a:lnTo>
                        <a:pt x="735" y="684"/>
                      </a:lnTo>
                      <a:lnTo>
                        <a:pt x="740" y="682"/>
                      </a:lnTo>
                      <a:lnTo>
                        <a:pt x="745" y="679"/>
                      </a:lnTo>
                      <a:lnTo>
                        <a:pt x="750" y="677"/>
                      </a:lnTo>
                      <a:lnTo>
                        <a:pt x="758" y="674"/>
                      </a:lnTo>
                      <a:lnTo>
                        <a:pt x="762" y="674"/>
                      </a:lnTo>
                      <a:lnTo>
                        <a:pt x="770" y="669"/>
                      </a:lnTo>
                      <a:lnTo>
                        <a:pt x="777" y="667"/>
                      </a:lnTo>
                      <a:lnTo>
                        <a:pt x="785" y="664"/>
                      </a:lnTo>
                      <a:lnTo>
                        <a:pt x="790" y="662"/>
                      </a:lnTo>
                      <a:lnTo>
                        <a:pt x="795" y="659"/>
                      </a:lnTo>
                      <a:lnTo>
                        <a:pt x="800" y="654"/>
                      </a:lnTo>
                      <a:lnTo>
                        <a:pt x="807" y="652"/>
                      </a:lnTo>
                      <a:lnTo>
                        <a:pt x="810" y="649"/>
                      </a:lnTo>
                      <a:lnTo>
                        <a:pt x="815" y="647"/>
                      </a:lnTo>
                      <a:lnTo>
                        <a:pt x="822" y="647"/>
                      </a:lnTo>
                      <a:lnTo>
                        <a:pt x="815" y="679"/>
                      </a:lnTo>
                      <a:lnTo>
                        <a:pt x="810" y="684"/>
                      </a:lnTo>
                      <a:lnTo>
                        <a:pt x="800" y="689"/>
                      </a:lnTo>
                      <a:lnTo>
                        <a:pt x="792" y="692"/>
                      </a:lnTo>
                      <a:lnTo>
                        <a:pt x="785" y="697"/>
                      </a:lnTo>
                      <a:lnTo>
                        <a:pt x="777" y="699"/>
                      </a:lnTo>
                      <a:lnTo>
                        <a:pt x="770" y="707"/>
                      </a:lnTo>
                      <a:lnTo>
                        <a:pt x="762" y="709"/>
                      </a:lnTo>
                      <a:lnTo>
                        <a:pt x="753" y="714"/>
                      </a:lnTo>
                      <a:lnTo>
                        <a:pt x="748" y="719"/>
                      </a:lnTo>
                      <a:lnTo>
                        <a:pt x="738" y="724"/>
                      </a:lnTo>
                      <a:lnTo>
                        <a:pt x="733" y="727"/>
                      </a:lnTo>
                      <a:lnTo>
                        <a:pt x="723" y="732"/>
                      </a:lnTo>
                      <a:lnTo>
                        <a:pt x="715" y="737"/>
                      </a:lnTo>
                      <a:lnTo>
                        <a:pt x="708" y="742"/>
                      </a:lnTo>
                      <a:lnTo>
                        <a:pt x="700" y="744"/>
                      </a:lnTo>
                      <a:lnTo>
                        <a:pt x="690" y="749"/>
                      </a:lnTo>
                      <a:lnTo>
                        <a:pt x="678" y="754"/>
                      </a:lnTo>
                      <a:lnTo>
                        <a:pt x="665" y="759"/>
                      </a:lnTo>
                      <a:lnTo>
                        <a:pt x="655" y="767"/>
                      </a:lnTo>
                      <a:lnTo>
                        <a:pt x="643" y="769"/>
                      </a:lnTo>
                      <a:lnTo>
                        <a:pt x="635" y="774"/>
                      </a:lnTo>
                      <a:lnTo>
                        <a:pt x="628" y="777"/>
                      </a:lnTo>
                      <a:lnTo>
                        <a:pt x="623" y="777"/>
                      </a:lnTo>
                      <a:lnTo>
                        <a:pt x="620" y="777"/>
                      </a:lnTo>
                      <a:lnTo>
                        <a:pt x="613" y="777"/>
                      </a:lnTo>
                      <a:lnTo>
                        <a:pt x="608" y="777"/>
                      </a:lnTo>
                      <a:lnTo>
                        <a:pt x="603" y="774"/>
                      </a:lnTo>
                      <a:lnTo>
                        <a:pt x="598" y="769"/>
                      </a:lnTo>
                      <a:lnTo>
                        <a:pt x="598" y="767"/>
                      </a:lnTo>
                      <a:lnTo>
                        <a:pt x="595" y="759"/>
                      </a:lnTo>
                      <a:lnTo>
                        <a:pt x="593" y="754"/>
                      </a:lnTo>
                      <a:lnTo>
                        <a:pt x="593" y="749"/>
                      </a:lnTo>
                      <a:lnTo>
                        <a:pt x="593" y="737"/>
                      </a:lnTo>
                      <a:lnTo>
                        <a:pt x="595" y="722"/>
                      </a:lnTo>
                      <a:lnTo>
                        <a:pt x="600" y="699"/>
                      </a:lnTo>
                      <a:lnTo>
                        <a:pt x="605" y="677"/>
                      </a:lnTo>
                      <a:lnTo>
                        <a:pt x="608" y="662"/>
                      </a:lnTo>
                      <a:lnTo>
                        <a:pt x="613" y="647"/>
                      </a:lnTo>
                      <a:lnTo>
                        <a:pt x="615" y="629"/>
                      </a:lnTo>
                      <a:lnTo>
                        <a:pt x="620" y="614"/>
                      </a:lnTo>
                      <a:lnTo>
                        <a:pt x="623" y="597"/>
                      </a:lnTo>
                      <a:lnTo>
                        <a:pt x="628" y="579"/>
                      </a:lnTo>
                      <a:lnTo>
                        <a:pt x="630" y="559"/>
                      </a:lnTo>
                      <a:lnTo>
                        <a:pt x="635" y="542"/>
                      </a:lnTo>
                      <a:lnTo>
                        <a:pt x="640" y="524"/>
                      </a:lnTo>
                      <a:lnTo>
                        <a:pt x="645" y="509"/>
                      </a:lnTo>
                      <a:lnTo>
                        <a:pt x="648" y="494"/>
                      </a:lnTo>
                      <a:lnTo>
                        <a:pt x="653" y="479"/>
                      </a:lnTo>
                      <a:lnTo>
                        <a:pt x="655" y="469"/>
                      </a:lnTo>
                      <a:lnTo>
                        <a:pt x="658" y="457"/>
                      </a:lnTo>
                      <a:lnTo>
                        <a:pt x="660" y="447"/>
                      </a:lnTo>
                      <a:lnTo>
                        <a:pt x="660" y="439"/>
                      </a:lnTo>
                      <a:lnTo>
                        <a:pt x="665" y="429"/>
                      </a:lnTo>
                      <a:lnTo>
                        <a:pt x="668" y="422"/>
                      </a:lnTo>
                      <a:lnTo>
                        <a:pt x="670" y="414"/>
                      </a:lnTo>
                      <a:lnTo>
                        <a:pt x="670" y="409"/>
                      </a:lnTo>
                      <a:lnTo>
                        <a:pt x="670" y="404"/>
                      </a:lnTo>
                      <a:lnTo>
                        <a:pt x="670" y="402"/>
                      </a:lnTo>
                      <a:lnTo>
                        <a:pt x="668" y="399"/>
                      </a:lnTo>
                      <a:lnTo>
                        <a:pt x="665" y="397"/>
                      </a:lnTo>
                      <a:lnTo>
                        <a:pt x="663" y="394"/>
                      </a:lnTo>
                      <a:lnTo>
                        <a:pt x="660" y="392"/>
                      </a:lnTo>
                      <a:lnTo>
                        <a:pt x="655" y="392"/>
                      </a:lnTo>
                      <a:lnTo>
                        <a:pt x="653" y="392"/>
                      </a:lnTo>
                      <a:lnTo>
                        <a:pt x="648" y="392"/>
                      </a:lnTo>
                      <a:lnTo>
                        <a:pt x="645" y="392"/>
                      </a:lnTo>
                      <a:lnTo>
                        <a:pt x="638" y="394"/>
                      </a:lnTo>
                      <a:lnTo>
                        <a:pt x="633" y="394"/>
                      </a:lnTo>
                      <a:lnTo>
                        <a:pt x="625" y="397"/>
                      </a:lnTo>
                      <a:lnTo>
                        <a:pt x="618" y="399"/>
                      </a:lnTo>
                      <a:lnTo>
                        <a:pt x="610" y="404"/>
                      </a:lnTo>
                      <a:lnTo>
                        <a:pt x="600" y="409"/>
                      </a:lnTo>
                      <a:lnTo>
                        <a:pt x="595" y="412"/>
                      </a:lnTo>
                      <a:lnTo>
                        <a:pt x="588" y="414"/>
                      </a:lnTo>
                      <a:lnTo>
                        <a:pt x="580" y="419"/>
                      </a:lnTo>
                      <a:lnTo>
                        <a:pt x="575" y="422"/>
                      </a:lnTo>
                      <a:lnTo>
                        <a:pt x="565" y="427"/>
                      </a:lnTo>
                      <a:lnTo>
                        <a:pt x="560" y="432"/>
                      </a:lnTo>
                      <a:lnTo>
                        <a:pt x="550" y="434"/>
                      </a:lnTo>
                      <a:lnTo>
                        <a:pt x="543" y="442"/>
                      </a:lnTo>
                      <a:lnTo>
                        <a:pt x="535" y="447"/>
                      </a:lnTo>
                      <a:lnTo>
                        <a:pt x="525" y="449"/>
                      </a:lnTo>
                      <a:lnTo>
                        <a:pt x="518" y="457"/>
                      </a:lnTo>
                      <a:lnTo>
                        <a:pt x="508" y="462"/>
                      </a:lnTo>
                      <a:lnTo>
                        <a:pt x="498" y="467"/>
                      </a:lnTo>
                      <a:lnTo>
                        <a:pt x="488" y="474"/>
                      </a:lnTo>
                      <a:lnTo>
                        <a:pt x="478" y="479"/>
                      </a:lnTo>
                      <a:lnTo>
                        <a:pt x="468" y="487"/>
                      </a:lnTo>
                      <a:lnTo>
                        <a:pt x="398" y="754"/>
                      </a:lnTo>
                      <a:lnTo>
                        <a:pt x="325" y="777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05">
                  <a:extLst>
                    <a:ext uri="{FF2B5EF4-FFF2-40B4-BE49-F238E27FC236}">
                      <a16:creationId xmlns:a16="http://schemas.microsoft.com/office/drawing/2014/main" id="{9BED199E-CCA4-4C0D-BBF0-57B59E19E0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0585" y="963929"/>
                  <a:ext cx="338" cy="484"/>
                </a:xfrm>
                <a:custGeom>
                  <a:avLst/>
                  <a:gdLst/>
                  <a:ahLst/>
                  <a:cxnLst>
                    <a:cxn ang="0">
                      <a:pos x="118" y="245"/>
                    </a:cxn>
                    <a:cxn ang="0">
                      <a:pos x="163" y="217"/>
                    </a:cxn>
                    <a:cxn ang="0">
                      <a:pos x="195" y="192"/>
                    </a:cxn>
                    <a:cxn ang="0">
                      <a:pos x="223" y="165"/>
                    </a:cxn>
                    <a:cxn ang="0">
                      <a:pos x="245" y="117"/>
                    </a:cxn>
                    <a:cxn ang="0">
                      <a:pos x="240" y="72"/>
                    </a:cxn>
                    <a:cxn ang="0">
                      <a:pos x="228" y="57"/>
                    </a:cxn>
                    <a:cxn ang="0">
                      <a:pos x="215" y="52"/>
                    </a:cxn>
                    <a:cxn ang="0">
                      <a:pos x="190" y="57"/>
                    </a:cxn>
                    <a:cxn ang="0">
                      <a:pos x="163" y="77"/>
                    </a:cxn>
                    <a:cxn ang="0">
                      <a:pos x="135" y="117"/>
                    </a:cxn>
                    <a:cxn ang="0">
                      <a:pos x="113" y="167"/>
                    </a:cxn>
                    <a:cxn ang="0">
                      <a:pos x="95" y="220"/>
                    </a:cxn>
                    <a:cxn ang="0">
                      <a:pos x="80" y="260"/>
                    </a:cxn>
                    <a:cxn ang="0">
                      <a:pos x="70" y="330"/>
                    </a:cxn>
                    <a:cxn ang="0">
                      <a:pos x="75" y="382"/>
                    </a:cxn>
                    <a:cxn ang="0">
                      <a:pos x="100" y="412"/>
                    </a:cxn>
                    <a:cxn ang="0">
                      <a:pos x="128" y="425"/>
                    </a:cxn>
                    <a:cxn ang="0">
                      <a:pos x="163" y="425"/>
                    </a:cxn>
                    <a:cxn ang="0">
                      <a:pos x="198" y="415"/>
                    </a:cxn>
                    <a:cxn ang="0">
                      <a:pos x="248" y="397"/>
                    </a:cxn>
                    <a:cxn ang="0">
                      <a:pos x="303" y="372"/>
                    </a:cxn>
                    <a:cxn ang="0">
                      <a:pos x="323" y="387"/>
                    </a:cxn>
                    <a:cxn ang="0">
                      <a:pos x="285" y="412"/>
                    </a:cxn>
                    <a:cxn ang="0">
                      <a:pos x="250" y="432"/>
                    </a:cxn>
                    <a:cxn ang="0">
                      <a:pos x="218" y="450"/>
                    </a:cxn>
                    <a:cxn ang="0">
                      <a:pos x="180" y="465"/>
                    </a:cxn>
                    <a:cxn ang="0">
                      <a:pos x="128" y="477"/>
                    </a:cxn>
                    <a:cxn ang="0">
                      <a:pos x="80" y="480"/>
                    </a:cxn>
                    <a:cxn ang="0">
                      <a:pos x="45" y="475"/>
                    </a:cxn>
                    <a:cxn ang="0">
                      <a:pos x="10" y="450"/>
                    </a:cxn>
                    <a:cxn ang="0">
                      <a:pos x="3" y="347"/>
                    </a:cxn>
                    <a:cxn ang="0">
                      <a:pos x="18" y="242"/>
                    </a:cxn>
                    <a:cxn ang="0">
                      <a:pos x="38" y="185"/>
                    </a:cxn>
                    <a:cxn ang="0">
                      <a:pos x="63" y="135"/>
                    </a:cxn>
                    <a:cxn ang="0">
                      <a:pos x="88" y="100"/>
                    </a:cxn>
                    <a:cxn ang="0">
                      <a:pos x="118" y="72"/>
                    </a:cxn>
                    <a:cxn ang="0">
                      <a:pos x="163" y="40"/>
                    </a:cxn>
                    <a:cxn ang="0">
                      <a:pos x="205" y="15"/>
                    </a:cxn>
                    <a:cxn ang="0">
                      <a:pos x="243" y="2"/>
                    </a:cxn>
                    <a:cxn ang="0">
                      <a:pos x="283" y="0"/>
                    </a:cxn>
                    <a:cxn ang="0">
                      <a:pos x="328" y="27"/>
                    </a:cxn>
                    <a:cxn ang="0">
                      <a:pos x="335" y="82"/>
                    </a:cxn>
                    <a:cxn ang="0">
                      <a:pos x="325" y="122"/>
                    </a:cxn>
                    <a:cxn ang="0">
                      <a:pos x="298" y="160"/>
                    </a:cxn>
                    <a:cxn ang="0">
                      <a:pos x="250" y="197"/>
                    </a:cxn>
                    <a:cxn ang="0">
                      <a:pos x="175" y="245"/>
                    </a:cxn>
                    <a:cxn ang="0">
                      <a:pos x="108" y="287"/>
                    </a:cxn>
                  </a:cxnLst>
                  <a:rect l="0" t="0" r="r" b="b"/>
                  <a:pathLst>
                    <a:path w="335" h="480">
                      <a:moveTo>
                        <a:pt x="78" y="267"/>
                      </a:moveTo>
                      <a:lnTo>
                        <a:pt x="93" y="260"/>
                      </a:lnTo>
                      <a:lnTo>
                        <a:pt x="105" y="252"/>
                      </a:lnTo>
                      <a:lnTo>
                        <a:pt x="118" y="245"/>
                      </a:lnTo>
                      <a:lnTo>
                        <a:pt x="130" y="237"/>
                      </a:lnTo>
                      <a:lnTo>
                        <a:pt x="143" y="230"/>
                      </a:lnTo>
                      <a:lnTo>
                        <a:pt x="153" y="225"/>
                      </a:lnTo>
                      <a:lnTo>
                        <a:pt x="163" y="217"/>
                      </a:lnTo>
                      <a:lnTo>
                        <a:pt x="173" y="210"/>
                      </a:lnTo>
                      <a:lnTo>
                        <a:pt x="180" y="205"/>
                      </a:lnTo>
                      <a:lnTo>
                        <a:pt x="190" y="197"/>
                      </a:lnTo>
                      <a:lnTo>
                        <a:pt x="195" y="192"/>
                      </a:lnTo>
                      <a:lnTo>
                        <a:pt x="205" y="185"/>
                      </a:lnTo>
                      <a:lnTo>
                        <a:pt x="210" y="180"/>
                      </a:lnTo>
                      <a:lnTo>
                        <a:pt x="218" y="172"/>
                      </a:lnTo>
                      <a:lnTo>
                        <a:pt x="223" y="165"/>
                      </a:lnTo>
                      <a:lnTo>
                        <a:pt x="228" y="160"/>
                      </a:lnTo>
                      <a:lnTo>
                        <a:pt x="238" y="147"/>
                      </a:lnTo>
                      <a:lnTo>
                        <a:pt x="243" y="132"/>
                      </a:lnTo>
                      <a:lnTo>
                        <a:pt x="245" y="117"/>
                      </a:lnTo>
                      <a:lnTo>
                        <a:pt x="248" y="100"/>
                      </a:lnTo>
                      <a:lnTo>
                        <a:pt x="245" y="90"/>
                      </a:lnTo>
                      <a:lnTo>
                        <a:pt x="243" y="80"/>
                      </a:lnTo>
                      <a:lnTo>
                        <a:pt x="240" y="72"/>
                      </a:lnTo>
                      <a:lnTo>
                        <a:pt x="238" y="65"/>
                      </a:lnTo>
                      <a:lnTo>
                        <a:pt x="235" y="60"/>
                      </a:lnTo>
                      <a:lnTo>
                        <a:pt x="233" y="60"/>
                      </a:lnTo>
                      <a:lnTo>
                        <a:pt x="228" y="57"/>
                      </a:lnTo>
                      <a:lnTo>
                        <a:pt x="225" y="55"/>
                      </a:lnTo>
                      <a:lnTo>
                        <a:pt x="220" y="52"/>
                      </a:lnTo>
                      <a:lnTo>
                        <a:pt x="218" y="52"/>
                      </a:lnTo>
                      <a:lnTo>
                        <a:pt x="215" y="52"/>
                      </a:lnTo>
                      <a:lnTo>
                        <a:pt x="210" y="52"/>
                      </a:lnTo>
                      <a:lnTo>
                        <a:pt x="205" y="52"/>
                      </a:lnTo>
                      <a:lnTo>
                        <a:pt x="195" y="55"/>
                      </a:lnTo>
                      <a:lnTo>
                        <a:pt x="190" y="57"/>
                      </a:lnTo>
                      <a:lnTo>
                        <a:pt x="183" y="60"/>
                      </a:lnTo>
                      <a:lnTo>
                        <a:pt x="175" y="65"/>
                      </a:lnTo>
                      <a:lnTo>
                        <a:pt x="170" y="72"/>
                      </a:lnTo>
                      <a:lnTo>
                        <a:pt x="163" y="77"/>
                      </a:lnTo>
                      <a:lnTo>
                        <a:pt x="155" y="85"/>
                      </a:lnTo>
                      <a:lnTo>
                        <a:pt x="148" y="97"/>
                      </a:lnTo>
                      <a:lnTo>
                        <a:pt x="143" y="105"/>
                      </a:lnTo>
                      <a:lnTo>
                        <a:pt x="135" y="117"/>
                      </a:lnTo>
                      <a:lnTo>
                        <a:pt x="130" y="127"/>
                      </a:lnTo>
                      <a:lnTo>
                        <a:pt x="125" y="140"/>
                      </a:lnTo>
                      <a:lnTo>
                        <a:pt x="118" y="152"/>
                      </a:lnTo>
                      <a:lnTo>
                        <a:pt x="113" y="167"/>
                      </a:lnTo>
                      <a:lnTo>
                        <a:pt x="108" y="180"/>
                      </a:lnTo>
                      <a:lnTo>
                        <a:pt x="103" y="195"/>
                      </a:lnTo>
                      <a:lnTo>
                        <a:pt x="98" y="207"/>
                      </a:lnTo>
                      <a:lnTo>
                        <a:pt x="95" y="220"/>
                      </a:lnTo>
                      <a:lnTo>
                        <a:pt x="93" y="232"/>
                      </a:lnTo>
                      <a:lnTo>
                        <a:pt x="88" y="242"/>
                      </a:lnTo>
                      <a:lnTo>
                        <a:pt x="85" y="252"/>
                      </a:lnTo>
                      <a:lnTo>
                        <a:pt x="80" y="260"/>
                      </a:lnTo>
                      <a:lnTo>
                        <a:pt x="78" y="267"/>
                      </a:lnTo>
                      <a:close/>
                      <a:moveTo>
                        <a:pt x="73" y="305"/>
                      </a:moveTo>
                      <a:lnTo>
                        <a:pt x="73" y="317"/>
                      </a:lnTo>
                      <a:lnTo>
                        <a:pt x="70" y="330"/>
                      </a:lnTo>
                      <a:lnTo>
                        <a:pt x="70" y="340"/>
                      </a:lnTo>
                      <a:lnTo>
                        <a:pt x="70" y="350"/>
                      </a:lnTo>
                      <a:lnTo>
                        <a:pt x="70" y="367"/>
                      </a:lnTo>
                      <a:lnTo>
                        <a:pt x="75" y="382"/>
                      </a:lnTo>
                      <a:lnTo>
                        <a:pt x="83" y="395"/>
                      </a:lnTo>
                      <a:lnTo>
                        <a:pt x="93" y="405"/>
                      </a:lnTo>
                      <a:lnTo>
                        <a:pt x="95" y="410"/>
                      </a:lnTo>
                      <a:lnTo>
                        <a:pt x="100" y="412"/>
                      </a:lnTo>
                      <a:lnTo>
                        <a:pt x="108" y="417"/>
                      </a:lnTo>
                      <a:lnTo>
                        <a:pt x="113" y="420"/>
                      </a:lnTo>
                      <a:lnTo>
                        <a:pt x="120" y="422"/>
                      </a:lnTo>
                      <a:lnTo>
                        <a:pt x="128" y="425"/>
                      </a:lnTo>
                      <a:lnTo>
                        <a:pt x="138" y="425"/>
                      </a:lnTo>
                      <a:lnTo>
                        <a:pt x="148" y="427"/>
                      </a:lnTo>
                      <a:lnTo>
                        <a:pt x="155" y="427"/>
                      </a:lnTo>
                      <a:lnTo>
                        <a:pt x="163" y="425"/>
                      </a:lnTo>
                      <a:lnTo>
                        <a:pt x="170" y="425"/>
                      </a:lnTo>
                      <a:lnTo>
                        <a:pt x="178" y="420"/>
                      </a:lnTo>
                      <a:lnTo>
                        <a:pt x="188" y="417"/>
                      </a:lnTo>
                      <a:lnTo>
                        <a:pt x="198" y="415"/>
                      </a:lnTo>
                      <a:lnTo>
                        <a:pt x="210" y="412"/>
                      </a:lnTo>
                      <a:lnTo>
                        <a:pt x="220" y="407"/>
                      </a:lnTo>
                      <a:lnTo>
                        <a:pt x="233" y="402"/>
                      </a:lnTo>
                      <a:lnTo>
                        <a:pt x="248" y="397"/>
                      </a:lnTo>
                      <a:lnTo>
                        <a:pt x="258" y="392"/>
                      </a:lnTo>
                      <a:lnTo>
                        <a:pt x="273" y="385"/>
                      </a:lnTo>
                      <a:lnTo>
                        <a:pt x="288" y="380"/>
                      </a:lnTo>
                      <a:lnTo>
                        <a:pt x="303" y="372"/>
                      </a:lnTo>
                      <a:lnTo>
                        <a:pt x="320" y="365"/>
                      </a:lnTo>
                      <a:lnTo>
                        <a:pt x="335" y="357"/>
                      </a:lnTo>
                      <a:lnTo>
                        <a:pt x="333" y="382"/>
                      </a:lnTo>
                      <a:lnTo>
                        <a:pt x="323" y="387"/>
                      </a:lnTo>
                      <a:lnTo>
                        <a:pt x="313" y="395"/>
                      </a:lnTo>
                      <a:lnTo>
                        <a:pt x="303" y="402"/>
                      </a:lnTo>
                      <a:lnTo>
                        <a:pt x="295" y="407"/>
                      </a:lnTo>
                      <a:lnTo>
                        <a:pt x="285" y="412"/>
                      </a:lnTo>
                      <a:lnTo>
                        <a:pt x="275" y="417"/>
                      </a:lnTo>
                      <a:lnTo>
                        <a:pt x="268" y="422"/>
                      </a:lnTo>
                      <a:lnTo>
                        <a:pt x="258" y="427"/>
                      </a:lnTo>
                      <a:lnTo>
                        <a:pt x="250" y="432"/>
                      </a:lnTo>
                      <a:lnTo>
                        <a:pt x="240" y="437"/>
                      </a:lnTo>
                      <a:lnTo>
                        <a:pt x="233" y="442"/>
                      </a:lnTo>
                      <a:lnTo>
                        <a:pt x="225" y="445"/>
                      </a:lnTo>
                      <a:lnTo>
                        <a:pt x="218" y="450"/>
                      </a:lnTo>
                      <a:lnTo>
                        <a:pt x="210" y="455"/>
                      </a:lnTo>
                      <a:lnTo>
                        <a:pt x="203" y="457"/>
                      </a:lnTo>
                      <a:lnTo>
                        <a:pt x="195" y="460"/>
                      </a:lnTo>
                      <a:lnTo>
                        <a:pt x="180" y="465"/>
                      </a:lnTo>
                      <a:lnTo>
                        <a:pt x="165" y="470"/>
                      </a:lnTo>
                      <a:lnTo>
                        <a:pt x="153" y="472"/>
                      </a:lnTo>
                      <a:lnTo>
                        <a:pt x="140" y="475"/>
                      </a:lnTo>
                      <a:lnTo>
                        <a:pt x="128" y="477"/>
                      </a:lnTo>
                      <a:lnTo>
                        <a:pt x="115" y="480"/>
                      </a:lnTo>
                      <a:lnTo>
                        <a:pt x="103" y="480"/>
                      </a:lnTo>
                      <a:lnTo>
                        <a:pt x="93" y="480"/>
                      </a:lnTo>
                      <a:lnTo>
                        <a:pt x="80" y="480"/>
                      </a:lnTo>
                      <a:lnTo>
                        <a:pt x="70" y="480"/>
                      </a:lnTo>
                      <a:lnTo>
                        <a:pt x="60" y="477"/>
                      </a:lnTo>
                      <a:lnTo>
                        <a:pt x="53" y="475"/>
                      </a:lnTo>
                      <a:lnTo>
                        <a:pt x="45" y="475"/>
                      </a:lnTo>
                      <a:lnTo>
                        <a:pt x="35" y="470"/>
                      </a:lnTo>
                      <a:lnTo>
                        <a:pt x="30" y="470"/>
                      </a:lnTo>
                      <a:lnTo>
                        <a:pt x="23" y="465"/>
                      </a:lnTo>
                      <a:lnTo>
                        <a:pt x="10" y="450"/>
                      </a:lnTo>
                      <a:lnTo>
                        <a:pt x="5" y="430"/>
                      </a:lnTo>
                      <a:lnTo>
                        <a:pt x="3" y="405"/>
                      </a:lnTo>
                      <a:lnTo>
                        <a:pt x="0" y="380"/>
                      </a:lnTo>
                      <a:lnTo>
                        <a:pt x="3" y="347"/>
                      </a:lnTo>
                      <a:lnTo>
                        <a:pt x="3" y="317"/>
                      </a:lnTo>
                      <a:lnTo>
                        <a:pt x="8" y="287"/>
                      </a:lnTo>
                      <a:lnTo>
                        <a:pt x="15" y="257"/>
                      </a:lnTo>
                      <a:lnTo>
                        <a:pt x="18" y="242"/>
                      </a:lnTo>
                      <a:lnTo>
                        <a:pt x="23" y="227"/>
                      </a:lnTo>
                      <a:lnTo>
                        <a:pt x="25" y="212"/>
                      </a:lnTo>
                      <a:lnTo>
                        <a:pt x="33" y="197"/>
                      </a:lnTo>
                      <a:lnTo>
                        <a:pt x="38" y="185"/>
                      </a:lnTo>
                      <a:lnTo>
                        <a:pt x="45" y="172"/>
                      </a:lnTo>
                      <a:lnTo>
                        <a:pt x="50" y="160"/>
                      </a:lnTo>
                      <a:lnTo>
                        <a:pt x="55" y="147"/>
                      </a:lnTo>
                      <a:lnTo>
                        <a:pt x="63" y="135"/>
                      </a:lnTo>
                      <a:lnTo>
                        <a:pt x="70" y="125"/>
                      </a:lnTo>
                      <a:lnTo>
                        <a:pt x="78" y="117"/>
                      </a:lnTo>
                      <a:lnTo>
                        <a:pt x="83" y="107"/>
                      </a:lnTo>
                      <a:lnTo>
                        <a:pt x="88" y="100"/>
                      </a:lnTo>
                      <a:lnTo>
                        <a:pt x="95" y="92"/>
                      </a:lnTo>
                      <a:lnTo>
                        <a:pt x="103" y="87"/>
                      </a:lnTo>
                      <a:lnTo>
                        <a:pt x="108" y="82"/>
                      </a:lnTo>
                      <a:lnTo>
                        <a:pt x="118" y="72"/>
                      </a:lnTo>
                      <a:lnTo>
                        <a:pt x="130" y="62"/>
                      </a:lnTo>
                      <a:lnTo>
                        <a:pt x="143" y="55"/>
                      </a:lnTo>
                      <a:lnTo>
                        <a:pt x="153" y="47"/>
                      </a:lnTo>
                      <a:lnTo>
                        <a:pt x="163" y="40"/>
                      </a:lnTo>
                      <a:lnTo>
                        <a:pt x="175" y="35"/>
                      </a:lnTo>
                      <a:lnTo>
                        <a:pt x="185" y="27"/>
                      </a:lnTo>
                      <a:lnTo>
                        <a:pt x="195" y="22"/>
                      </a:lnTo>
                      <a:lnTo>
                        <a:pt x="205" y="15"/>
                      </a:lnTo>
                      <a:lnTo>
                        <a:pt x="215" y="12"/>
                      </a:lnTo>
                      <a:lnTo>
                        <a:pt x="225" y="7"/>
                      </a:lnTo>
                      <a:lnTo>
                        <a:pt x="233" y="5"/>
                      </a:lnTo>
                      <a:lnTo>
                        <a:pt x="243" y="2"/>
                      </a:lnTo>
                      <a:lnTo>
                        <a:pt x="253" y="0"/>
                      </a:lnTo>
                      <a:lnTo>
                        <a:pt x="258" y="0"/>
                      </a:lnTo>
                      <a:lnTo>
                        <a:pt x="268" y="0"/>
                      </a:lnTo>
                      <a:lnTo>
                        <a:pt x="283" y="0"/>
                      </a:lnTo>
                      <a:lnTo>
                        <a:pt x="298" y="5"/>
                      </a:lnTo>
                      <a:lnTo>
                        <a:pt x="310" y="10"/>
                      </a:lnTo>
                      <a:lnTo>
                        <a:pt x="318" y="17"/>
                      </a:lnTo>
                      <a:lnTo>
                        <a:pt x="328" y="27"/>
                      </a:lnTo>
                      <a:lnTo>
                        <a:pt x="333" y="40"/>
                      </a:lnTo>
                      <a:lnTo>
                        <a:pt x="335" y="52"/>
                      </a:lnTo>
                      <a:lnTo>
                        <a:pt x="335" y="70"/>
                      </a:lnTo>
                      <a:lnTo>
                        <a:pt x="335" y="82"/>
                      </a:lnTo>
                      <a:lnTo>
                        <a:pt x="335" y="92"/>
                      </a:lnTo>
                      <a:lnTo>
                        <a:pt x="333" y="102"/>
                      </a:lnTo>
                      <a:lnTo>
                        <a:pt x="330" y="115"/>
                      </a:lnTo>
                      <a:lnTo>
                        <a:pt x="325" y="122"/>
                      </a:lnTo>
                      <a:lnTo>
                        <a:pt x="320" y="132"/>
                      </a:lnTo>
                      <a:lnTo>
                        <a:pt x="315" y="142"/>
                      </a:lnTo>
                      <a:lnTo>
                        <a:pt x="305" y="150"/>
                      </a:lnTo>
                      <a:lnTo>
                        <a:pt x="298" y="160"/>
                      </a:lnTo>
                      <a:lnTo>
                        <a:pt x="290" y="167"/>
                      </a:lnTo>
                      <a:lnTo>
                        <a:pt x="278" y="177"/>
                      </a:lnTo>
                      <a:lnTo>
                        <a:pt x="265" y="185"/>
                      </a:lnTo>
                      <a:lnTo>
                        <a:pt x="250" y="197"/>
                      </a:lnTo>
                      <a:lnTo>
                        <a:pt x="233" y="207"/>
                      </a:lnTo>
                      <a:lnTo>
                        <a:pt x="215" y="220"/>
                      </a:lnTo>
                      <a:lnTo>
                        <a:pt x="195" y="232"/>
                      </a:lnTo>
                      <a:lnTo>
                        <a:pt x="175" y="245"/>
                      </a:lnTo>
                      <a:lnTo>
                        <a:pt x="155" y="257"/>
                      </a:lnTo>
                      <a:lnTo>
                        <a:pt x="138" y="267"/>
                      </a:lnTo>
                      <a:lnTo>
                        <a:pt x="123" y="277"/>
                      </a:lnTo>
                      <a:lnTo>
                        <a:pt x="108" y="287"/>
                      </a:lnTo>
                      <a:lnTo>
                        <a:pt x="95" y="292"/>
                      </a:lnTo>
                      <a:lnTo>
                        <a:pt x="85" y="300"/>
                      </a:lnTo>
                      <a:lnTo>
                        <a:pt x="73" y="305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06">
                  <a:extLst>
                    <a:ext uri="{FF2B5EF4-FFF2-40B4-BE49-F238E27FC236}">
                      <a16:creationId xmlns:a16="http://schemas.microsoft.com/office/drawing/2014/main" id="{D17B539E-4FCE-40EC-A272-726D17B22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82" y="965743"/>
                  <a:ext cx="57" cy="3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7" y="0"/>
                    </a:cxn>
                    <a:cxn ang="0">
                      <a:pos x="10" y="0"/>
                    </a:cxn>
                    <a:cxn ang="0">
                      <a:pos x="0" y="40"/>
                    </a:cxn>
                    <a:cxn ang="0">
                      <a:pos x="47" y="40"/>
                    </a:cxn>
                    <a:cxn ang="0">
                      <a:pos x="47" y="40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4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10" y="0"/>
                      </a:lnTo>
                      <a:lnTo>
                        <a:pt x="0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07">
                  <a:extLst>
                    <a:ext uri="{FF2B5EF4-FFF2-40B4-BE49-F238E27FC236}">
                      <a16:creationId xmlns:a16="http://schemas.microsoft.com/office/drawing/2014/main" id="{AE6756BE-8E17-43BA-9A61-9E19B10F5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130" y="965743"/>
                  <a:ext cx="186" cy="45"/>
                </a:xfrm>
                <a:custGeom>
                  <a:avLst/>
                  <a:gdLst/>
                  <a:ahLst/>
                  <a:cxnLst>
                    <a:cxn ang="0">
                      <a:pos x="180" y="40"/>
                    </a:cxn>
                    <a:cxn ang="0">
                      <a:pos x="175" y="10"/>
                    </a:cxn>
                    <a:cxn ang="0">
                      <a:pos x="168" y="10"/>
                    </a:cxn>
                    <a:cxn ang="0">
                      <a:pos x="160" y="8"/>
                    </a:cxn>
                    <a:cxn ang="0">
                      <a:pos x="148" y="8"/>
                    </a:cxn>
                    <a:cxn ang="0">
                      <a:pos x="138" y="8"/>
                    </a:cxn>
                    <a:cxn ang="0">
                      <a:pos x="128" y="5"/>
                    </a:cxn>
                    <a:cxn ang="0">
                      <a:pos x="118" y="5"/>
                    </a:cxn>
                    <a:cxn ang="0">
                      <a:pos x="108" y="3"/>
                    </a:cxn>
                    <a:cxn ang="0">
                      <a:pos x="98" y="3"/>
                    </a:cxn>
                    <a:cxn ang="0">
                      <a:pos x="88" y="3"/>
                    </a:cxn>
                    <a:cxn ang="0">
                      <a:pos x="78" y="3"/>
                    </a:cxn>
                    <a:cxn ang="0">
                      <a:pos x="68" y="3"/>
                    </a:cxn>
                    <a:cxn ang="0">
                      <a:pos x="55" y="3"/>
                    </a:cxn>
                    <a:cxn ang="0">
                      <a:pos x="45" y="3"/>
                    </a:cxn>
                    <a:cxn ang="0">
                      <a:pos x="35" y="0"/>
                    </a:cxn>
                    <a:cxn ang="0">
                      <a:pos x="20" y="0"/>
                    </a:cxn>
                    <a:cxn ang="0">
                      <a:pos x="10" y="0"/>
                    </a:cxn>
                    <a:cxn ang="0">
                      <a:pos x="0" y="40"/>
                    </a:cxn>
                    <a:cxn ang="0">
                      <a:pos x="10" y="40"/>
                    </a:cxn>
                    <a:cxn ang="0">
                      <a:pos x="20" y="40"/>
                    </a:cxn>
                    <a:cxn ang="0">
                      <a:pos x="30" y="40"/>
                    </a:cxn>
                    <a:cxn ang="0">
                      <a:pos x="43" y="40"/>
                    </a:cxn>
                    <a:cxn ang="0">
                      <a:pos x="53" y="40"/>
                    </a:cxn>
                    <a:cxn ang="0">
                      <a:pos x="63" y="40"/>
                    </a:cxn>
                    <a:cxn ang="0">
                      <a:pos x="73" y="40"/>
                    </a:cxn>
                    <a:cxn ang="0">
                      <a:pos x="83" y="40"/>
                    </a:cxn>
                    <a:cxn ang="0">
                      <a:pos x="95" y="43"/>
                    </a:cxn>
                    <a:cxn ang="0">
                      <a:pos x="103" y="43"/>
                    </a:cxn>
                    <a:cxn ang="0">
                      <a:pos x="115" y="43"/>
                    </a:cxn>
                    <a:cxn ang="0">
                      <a:pos x="125" y="45"/>
                    </a:cxn>
                    <a:cxn ang="0">
                      <a:pos x="133" y="45"/>
                    </a:cxn>
                    <a:cxn ang="0">
                      <a:pos x="143" y="45"/>
                    </a:cxn>
                    <a:cxn ang="0">
                      <a:pos x="150" y="45"/>
                    </a:cxn>
                    <a:cxn ang="0">
                      <a:pos x="160" y="48"/>
                    </a:cxn>
                    <a:cxn ang="0">
                      <a:pos x="158" y="15"/>
                    </a:cxn>
                    <a:cxn ang="0">
                      <a:pos x="160" y="48"/>
                    </a:cxn>
                    <a:cxn ang="0">
                      <a:pos x="170" y="48"/>
                    </a:cxn>
                    <a:cxn ang="0">
                      <a:pos x="175" y="43"/>
                    </a:cxn>
                    <a:cxn ang="0">
                      <a:pos x="180" y="38"/>
                    </a:cxn>
                    <a:cxn ang="0">
                      <a:pos x="185" y="30"/>
                    </a:cxn>
                    <a:cxn ang="0">
                      <a:pos x="188" y="25"/>
                    </a:cxn>
                    <a:cxn ang="0">
                      <a:pos x="185" y="18"/>
                    </a:cxn>
                    <a:cxn ang="0">
                      <a:pos x="180" y="13"/>
                    </a:cxn>
                    <a:cxn ang="0">
                      <a:pos x="175" y="10"/>
                    </a:cxn>
                    <a:cxn ang="0">
                      <a:pos x="180" y="40"/>
                    </a:cxn>
                  </a:cxnLst>
                  <a:rect l="0" t="0" r="r" b="b"/>
                  <a:pathLst>
                    <a:path w="188" h="48">
                      <a:moveTo>
                        <a:pt x="180" y="40"/>
                      </a:moveTo>
                      <a:lnTo>
                        <a:pt x="175" y="10"/>
                      </a:lnTo>
                      <a:lnTo>
                        <a:pt x="168" y="10"/>
                      </a:lnTo>
                      <a:lnTo>
                        <a:pt x="160" y="8"/>
                      </a:lnTo>
                      <a:lnTo>
                        <a:pt x="148" y="8"/>
                      </a:lnTo>
                      <a:lnTo>
                        <a:pt x="138" y="8"/>
                      </a:lnTo>
                      <a:lnTo>
                        <a:pt x="128" y="5"/>
                      </a:lnTo>
                      <a:lnTo>
                        <a:pt x="118" y="5"/>
                      </a:lnTo>
                      <a:lnTo>
                        <a:pt x="108" y="3"/>
                      </a:lnTo>
                      <a:lnTo>
                        <a:pt x="98" y="3"/>
                      </a:lnTo>
                      <a:lnTo>
                        <a:pt x="88" y="3"/>
                      </a:lnTo>
                      <a:lnTo>
                        <a:pt x="78" y="3"/>
                      </a:lnTo>
                      <a:lnTo>
                        <a:pt x="68" y="3"/>
                      </a:lnTo>
                      <a:lnTo>
                        <a:pt x="55" y="3"/>
                      </a:lnTo>
                      <a:lnTo>
                        <a:pt x="45" y="3"/>
                      </a:lnTo>
                      <a:lnTo>
                        <a:pt x="35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40"/>
                      </a:lnTo>
                      <a:lnTo>
                        <a:pt x="10" y="40"/>
                      </a:lnTo>
                      <a:lnTo>
                        <a:pt x="20" y="40"/>
                      </a:lnTo>
                      <a:lnTo>
                        <a:pt x="30" y="40"/>
                      </a:lnTo>
                      <a:lnTo>
                        <a:pt x="43" y="40"/>
                      </a:lnTo>
                      <a:lnTo>
                        <a:pt x="53" y="40"/>
                      </a:lnTo>
                      <a:lnTo>
                        <a:pt x="63" y="40"/>
                      </a:lnTo>
                      <a:lnTo>
                        <a:pt x="73" y="40"/>
                      </a:lnTo>
                      <a:lnTo>
                        <a:pt x="83" y="40"/>
                      </a:lnTo>
                      <a:lnTo>
                        <a:pt x="95" y="43"/>
                      </a:lnTo>
                      <a:lnTo>
                        <a:pt x="103" y="43"/>
                      </a:lnTo>
                      <a:lnTo>
                        <a:pt x="115" y="43"/>
                      </a:lnTo>
                      <a:lnTo>
                        <a:pt x="125" y="45"/>
                      </a:lnTo>
                      <a:lnTo>
                        <a:pt x="133" y="45"/>
                      </a:lnTo>
                      <a:lnTo>
                        <a:pt x="143" y="45"/>
                      </a:lnTo>
                      <a:lnTo>
                        <a:pt x="150" y="45"/>
                      </a:lnTo>
                      <a:lnTo>
                        <a:pt x="160" y="48"/>
                      </a:lnTo>
                      <a:lnTo>
                        <a:pt x="158" y="15"/>
                      </a:lnTo>
                      <a:lnTo>
                        <a:pt x="160" y="48"/>
                      </a:lnTo>
                      <a:lnTo>
                        <a:pt x="170" y="48"/>
                      </a:lnTo>
                      <a:lnTo>
                        <a:pt x="175" y="43"/>
                      </a:lnTo>
                      <a:lnTo>
                        <a:pt x="180" y="38"/>
                      </a:lnTo>
                      <a:lnTo>
                        <a:pt x="185" y="30"/>
                      </a:lnTo>
                      <a:lnTo>
                        <a:pt x="188" y="25"/>
                      </a:lnTo>
                      <a:lnTo>
                        <a:pt x="185" y="18"/>
                      </a:lnTo>
                      <a:lnTo>
                        <a:pt x="180" y="13"/>
                      </a:lnTo>
                      <a:lnTo>
                        <a:pt x="175" y="10"/>
                      </a:lnTo>
                      <a:lnTo>
                        <a:pt x="180" y="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08">
                  <a:extLst>
                    <a:ext uri="{FF2B5EF4-FFF2-40B4-BE49-F238E27FC236}">
                      <a16:creationId xmlns:a16="http://schemas.microsoft.com/office/drawing/2014/main" id="{611BEBAE-12FD-4EC5-B023-56F8DE630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211" y="965758"/>
                  <a:ext cx="95" cy="66"/>
                </a:xfrm>
                <a:custGeom>
                  <a:avLst/>
                  <a:gdLst/>
                  <a:ahLst/>
                  <a:cxnLst>
                    <a:cxn ang="0">
                      <a:pos x="35" y="48"/>
                    </a:cxn>
                    <a:cxn ang="0">
                      <a:pos x="12" y="65"/>
                    </a:cxn>
                    <a:cxn ang="0">
                      <a:pos x="22" y="65"/>
                    </a:cxn>
                    <a:cxn ang="0">
                      <a:pos x="35" y="63"/>
                    </a:cxn>
                    <a:cxn ang="0">
                      <a:pos x="47" y="58"/>
                    </a:cxn>
                    <a:cxn ang="0">
                      <a:pos x="57" y="55"/>
                    </a:cxn>
                    <a:cxn ang="0">
                      <a:pos x="72" y="45"/>
                    </a:cxn>
                    <a:cxn ang="0">
                      <a:pos x="80" y="40"/>
                    </a:cxn>
                    <a:cxn ang="0">
                      <a:pos x="92" y="30"/>
                    </a:cxn>
                    <a:cxn ang="0">
                      <a:pos x="97" y="25"/>
                    </a:cxn>
                    <a:cxn ang="0">
                      <a:pos x="75" y="0"/>
                    </a:cxn>
                    <a:cxn ang="0">
                      <a:pos x="62" y="13"/>
                    </a:cxn>
                    <a:cxn ang="0">
                      <a:pos x="57" y="15"/>
                    </a:cxn>
                    <a:cxn ang="0">
                      <a:pos x="47" y="20"/>
                    </a:cxn>
                    <a:cxn ang="0">
                      <a:pos x="45" y="23"/>
                    </a:cxn>
                    <a:cxn ang="0">
                      <a:pos x="35" y="28"/>
                    </a:cxn>
                    <a:cxn ang="0">
                      <a:pos x="30" y="30"/>
                    </a:cxn>
                    <a:cxn ang="0">
                      <a:pos x="27" y="28"/>
                    </a:cxn>
                    <a:cxn ang="0">
                      <a:pos x="22" y="30"/>
                    </a:cxn>
                    <a:cxn ang="0">
                      <a:pos x="0" y="48"/>
                    </a:cxn>
                    <a:cxn ang="0">
                      <a:pos x="22" y="30"/>
                    </a:cxn>
                    <a:cxn ang="0">
                      <a:pos x="15" y="30"/>
                    </a:cxn>
                    <a:cxn ang="0">
                      <a:pos x="10" y="35"/>
                    </a:cxn>
                    <a:cxn ang="0">
                      <a:pos x="2" y="40"/>
                    </a:cxn>
                    <a:cxn ang="0">
                      <a:pos x="0" y="48"/>
                    </a:cxn>
                    <a:cxn ang="0">
                      <a:pos x="0" y="55"/>
                    </a:cxn>
                    <a:cxn ang="0">
                      <a:pos x="0" y="60"/>
                    </a:cxn>
                    <a:cxn ang="0">
                      <a:pos x="5" y="65"/>
                    </a:cxn>
                    <a:cxn ang="0">
                      <a:pos x="12" y="65"/>
                    </a:cxn>
                    <a:cxn ang="0">
                      <a:pos x="35" y="48"/>
                    </a:cxn>
                  </a:cxnLst>
                  <a:rect l="0" t="0" r="r" b="b"/>
                  <a:pathLst>
                    <a:path w="97" h="65">
                      <a:moveTo>
                        <a:pt x="35" y="48"/>
                      </a:moveTo>
                      <a:lnTo>
                        <a:pt x="12" y="65"/>
                      </a:lnTo>
                      <a:lnTo>
                        <a:pt x="22" y="65"/>
                      </a:lnTo>
                      <a:lnTo>
                        <a:pt x="35" y="63"/>
                      </a:lnTo>
                      <a:lnTo>
                        <a:pt x="47" y="58"/>
                      </a:lnTo>
                      <a:lnTo>
                        <a:pt x="57" y="55"/>
                      </a:lnTo>
                      <a:lnTo>
                        <a:pt x="72" y="45"/>
                      </a:lnTo>
                      <a:lnTo>
                        <a:pt x="80" y="40"/>
                      </a:lnTo>
                      <a:lnTo>
                        <a:pt x="92" y="30"/>
                      </a:lnTo>
                      <a:lnTo>
                        <a:pt x="97" y="25"/>
                      </a:lnTo>
                      <a:lnTo>
                        <a:pt x="75" y="0"/>
                      </a:lnTo>
                      <a:lnTo>
                        <a:pt x="62" y="13"/>
                      </a:lnTo>
                      <a:lnTo>
                        <a:pt x="57" y="15"/>
                      </a:lnTo>
                      <a:lnTo>
                        <a:pt x="47" y="20"/>
                      </a:lnTo>
                      <a:lnTo>
                        <a:pt x="45" y="23"/>
                      </a:lnTo>
                      <a:lnTo>
                        <a:pt x="35" y="28"/>
                      </a:lnTo>
                      <a:lnTo>
                        <a:pt x="30" y="30"/>
                      </a:lnTo>
                      <a:lnTo>
                        <a:pt x="27" y="28"/>
                      </a:lnTo>
                      <a:lnTo>
                        <a:pt x="22" y="30"/>
                      </a:lnTo>
                      <a:lnTo>
                        <a:pt x="0" y="48"/>
                      </a:lnTo>
                      <a:lnTo>
                        <a:pt x="22" y="30"/>
                      </a:lnTo>
                      <a:lnTo>
                        <a:pt x="15" y="30"/>
                      </a:lnTo>
                      <a:lnTo>
                        <a:pt x="10" y="35"/>
                      </a:lnTo>
                      <a:lnTo>
                        <a:pt x="2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0"/>
                      </a:lnTo>
                      <a:lnTo>
                        <a:pt x="5" y="65"/>
                      </a:lnTo>
                      <a:lnTo>
                        <a:pt x="12" y="65"/>
                      </a:lnTo>
                      <a:lnTo>
                        <a:pt x="35" y="4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09">
                  <a:extLst>
                    <a:ext uri="{FF2B5EF4-FFF2-40B4-BE49-F238E27FC236}">
                      <a16:creationId xmlns:a16="http://schemas.microsoft.com/office/drawing/2014/main" id="{E23A8BF5-268A-4810-9A44-02E24F774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168" y="965804"/>
                  <a:ext cx="81" cy="171"/>
                </a:xfrm>
                <a:custGeom>
                  <a:avLst/>
                  <a:gdLst/>
                  <a:ahLst/>
                  <a:cxnLst>
                    <a:cxn ang="0">
                      <a:pos x="35" y="167"/>
                    </a:cxn>
                    <a:cxn ang="0">
                      <a:pos x="35" y="167"/>
                    </a:cxn>
                    <a:cxn ang="0">
                      <a:pos x="40" y="150"/>
                    </a:cxn>
                    <a:cxn ang="0">
                      <a:pos x="45" y="132"/>
                    </a:cxn>
                    <a:cxn ang="0">
                      <a:pos x="50" y="112"/>
                    </a:cxn>
                    <a:cxn ang="0">
                      <a:pos x="55" y="90"/>
                    </a:cxn>
                    <a:cxn ang="0">
                      <a:pos x="60" y="72"/>
                    </a:cxn>
                    <a:cxn ang="0">
                      <a:pos x="67" y="47"/>
                    </a:cxn>
                    <a:cxn ang="0">
                      <a:pos x="75" y="25"/>
                    </a:cxn>
                    <a:cxn ang="0">
                      <a:pos x="80" y="0"/>
                    </a:cxn>
                    <a:cxn ang="0">
                      <a:pos x="45" y="0"/>
                    </a:cxn>
                    <a:cxn ang="0">
                      <a:pos x="37" y="27"/>
                    </a:cxn>
                    <a:cxn ang="0">
                      <a:pos x="30" y="50"/>
                    </a:cxn>
                    <a:cxn ang="0">
                      <a:pos x="25" y="72"/>
                    </a:cxn>
                    <a:cxn ang="0">
                      <a:pos x="17" y="97"/>
                    </a:cxn>
                    <a:cxn ang="0">
                      <a:pos x="12" y="117"/>
                    </a:cxn>
                    <a:cxn ang="0">
                      <a:pos x="10" y="135"/>
                    </a:cxn>
                    <a:cxn ang="0">
                      <a:pos x="2" y="155"/>
                    </a:cxn>
                    <a:cxn ang="0">
                      <a:pos x="0" y="170"/>
                    </a:cxn>
                    <a:cxn ang="0">
                      <a:pos x="0" y="170"/>
                    </a:cxn>
                    <a:cxn ang="0">
                      <a:pos x="35" y="167"/>
                    </a:cxn>
                  </a:cxnLst>
                  <a:rect l="0" t="0" r="r" b="b"/>
                  <a:pathLst>
                    <a:path w="80" h="170">
                      <a:moveTo>
                        <a:pt x="35" y="167"/>
                      </a:moveTo>
                      <a:lnTo>
                        <a:pt x="35" y="167"/>
                      </a:lnTo>
                      <a:lnTo>
                        <a:pt x="40" y="150"/>
                      </a:lnTo>
                      <a:lnTo>
                        <a:pt x="45" y="132"/>
                      </a:lnTo>
                      <a:lnTo>
                        <a:pt x="50" y="112"/>
                      </a:lnTo>
                      <a:lnTo>
                        <a:pt x="55" y="90"/>
                      </a:lnTo>
                      <a:lnTo>
                        <a:pt x="60" y="72"/>
                      </a:lnTo>
                      <a:lnTo>
                        <a:pt x="67" y="47"/>
                      </a:lnTo>
                      <a:lnTo>
                        <a:pt x="75" y="25"/>
                      </a:lnTo>
                      <a:lnTo>
                        <a:pt x="80" y="0"/>
                      </a:lnTo>
                      <a:lnTo>
                        <a:pt x="45" y="0"/>
                      </a:lnTo>
                      <a:lnTo>
                        <a:pt x="37" y="27"/>
                      </a:lnTo>
                      <a:lnTo>
                        <a:pt x="30" y="50"/>
                      </a:lnTo>
                      <a:lnTo>
                        <a:pt x="25" y="72"/>
                      </a:lnTo>
                      <a:lnTo>
                        <a:pt x="17" y="97"/>
                      </a:lnTo>
                      <a:lnTo>
                        <a:pt x="12" y="117"/>
                      </a:lnTo>
                      <a:lnTo>
                        <a:pt x="10" y="135"/>
                      </a:lnTo>
                      <a:lnTo>
                        <a:pt x="2" y="155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35" y="16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10">
                  <a:extLst>
                    <a:ext uri="{FF2B5EF4-FFF2-40B4-BE49-F238E27FC236}">
                      <a16:creationId xmlns:a16="http://schemas.microsoft.com/office/drawing/2014/main" id="{94B09F16-8760-4F78-BD51-3BB94D17B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135" y="965970"/>
                  <a:ext cx="71" cy="116"/>
                </a:xfrm>
                <a:custGeom>
                  <a:avLst/>
                  <a:gdLst/>
                  <a:ahLst/>
                  <a:cxnLst>
                    <a:cxn ang="0">
                      <a:pos x="35" y="110"/>
                    </a:cxn>
                    <a:cxn ang="0">
                      <a:pos x="35" y="108"/>
                    </a:cxn>
                    <a:cxn ang="0">
                      <a:pos x="40" y="93"/>
                    </a:cxn>
                    <a:cxn ang="0">
                      <a:pos x="45" y="80"/>
                    </a:cxn>
                    <a:cxn ang="0">
                      <a:pos x="47" y="70"/>
                    </a:cxn>
                    <a:cxn ang="0">
                      <a:pos x="52" y="58"/>
                    </a:cxn>
                    <a:cxn ang="0">
                      <a:pos x="55" y="43"/>
                    </a:cxn>
                    <a:cxn ang="0">
                      <a:pos x="60" y="28"/>
                    </a:cxn>
                    <a:cxn ang="0">
                      <a:pos x="62" y="15"/>
                    </a:cxn>
                    <a:cxn ang="0">
                      <a:pos x="65" y="0"/>
                    </a:cxn>
                    <a:cxn ang="0">
                      <a:pos x="30" y="3"/>
                    </a:cxn>
                    <a:cxn ang="0">
                      <a:pos x="27" y="18"/>
                    </a:cxn>
                    <a:cxn ang="0">
                      <a:pos x="22" y="35"/>
                    </a:cxn>
                    <a:cxn ang="0">
                      <a:pos x="17" y="48"/>
                    </a:cxn>
                    <a:cxn ang="0">
                      <a:pos x="15" y="60"/>
                    </a:cxn>
                    <a:cxn ang="0">
                      <a:pos x="12" y="75"/>
                    </a:cxn>
                    <a:cxn ang="0">
                      <a:pos x="7" y="90"/>
                    </a:cxn>
                    <a:cxn ang="0">
                      <a:pos x="2" y="100"/>
                    </a:cxn>
                    <a:cxn ang="0">
                      <a:pos x="0" y="108"/>
                    </a:cxn>
                    <a:cxn ang="0">
                      <a:pos x="2" y="105"/>
                    </a:cxn>
                    <a:cxn ang="0">
                      <a:pos x="35" y="110"/>
                    </a:cxn>
                  </a:cxnLst>
                  <a:rect l="0" t="0" r="r" b="b"/>
                  <a:pathLst>
                    <a:path w="65" h="110">
                      <a:moveTo>
                        <a:pt x="35" y="110"/>
                      </a:moveTo>
                      <a:lnTo>
                        <a:pt x="35" y="108"/>
                      </a:lnTo>
                      <a:lnTo>
                        <a:pt x="40" y="93"/>
                      </a:lnTo>
                      <a:lnTo>
                        <a:pt x="45" y="80"/>
                      </a:lnTo>
                      <a:lnTo>
                        <a:pt x="47" y="70"/>
                      </a:lnTo>
                      <a:lnTo>
                        <a:pt x="52" y="58"/>
                      </a:lnTo>
                      <a:lnTo>
                        <a:pt x="55" y="43"/>
                      </a:lnTo>
                      <a:lnTo>
                        <a:pt x="60" y="28"/>
                      </a:lnTo>
                      <a:lnTo>
                        <a:pt x="62" y="15"/>
                      </a:lnTo>
                      <a:lnTo>
                        <a:pt x="65" y="0"/>
                      </a:lnTo>
                      <a:lnTo>
                        <a:pt x="30" y="3"/>
                      </a:lnTo>
                      <a:lnTo>
                        <a:pt x="27" y="18"/>
                      </a:lnTo>
                      <a:lnTo>
                        <a:pt x="22" y="35"/>
                      </a:lnTo>
                      <a:lnTo>
                        <a:pt x="17" y="48"/>
                      </a:lnTo>
                      <a:lnTo>
                        <a:pt x="15" y="60"/>
                      </a:lnTo>
                      <a:lnTo>
                        <a:pt x="12" y="75"/>
                      </a:lnTo>
                      <a:lnTo>
                        <a:pt x="7" y="90"/>
                      </a:lnTo>
                      <a:lnTo>
                        <a:pt x="2" y="100"/>
                      </a:lnTo>
                      <a:lnTo>
                        <a:pt x="0" y="108"/>
                      </a:lnTo>
                      <a:lnTo>
                        <a:pt x="2" y="105"/>
                      </a:lnTo>
                      <a:lnTo>
                        <a:pt x="35" y="1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11">
                  <a:extLst>
                    <a:ext uri="{FF2B5EF4-FFF2-40B4-BE49-F238E27FC236}">
                      <a16:creationId xmlns:a16="http://schemas.microsoft.com/office/drawing/2014/main" id="{04488147-81C4-4D17-901E-982DF4679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101" y="966076"/>
                  <a:ext cx="71" cy="96"/>
                </a:xfrm>
                <a:custGeom>
                  <a:avLst/>
                  <a:gdLst/>
                  <a:ahLst/>
                  <a:cxnLst>
                    <a:cxn ang="0">
                      <a:pos x="27" y="95"/>
                    </a:cxn>
                    <a:cxn ang="0">
                      <a:pos x="30" y="90"/>
                    </a:cxn>
                    <a:cxn ang="0">
                      <a:pos x="35" y="75"/>
                    </a:cxn>
                    <a:cxn ang="0">
                      <a:pos x="42" y="65"/>
                    </a:cxn>
                    <a:cxn ang="0">
                      <a:pos x="47" y="55"/>
                    </a:cxn>
                    <a:cxn ang="0">
                      <a:pos x="50" y="47"/>
                    </a:cxn>
                    <a:cxn ang="0">
                      <a:pos x="57" y="35"/>
                    </a:cxn>
                    <a:cxn ang="0">
                      <a:pos x="60" y="25"/>
                    </a:cxn>
                    <a:cxn ang="0">
                      <a:pos x="65" y="15"/>
                    </a:cxn>
                    <a:cxn ang="0">
                      <a:pos x="70" y="5"/>
                    </a:cxn>
                    <a:cxn ang="0">
                      <a:pos x="37" y="0"/>
                    </a:cxn>
                    <a:cxn ang="0">
                      <a:pos x="32" y="13"/>
                    </a:cxn>
                    <a:cxn ang="0">
                      <a:pos x="27" y="23"/>
                    </a:cxn>
                    <a:cxn ang="0">
                      <a:pos x="20" y="35"/>
                    </a:cxn>
                    <a:cxn ang="0">
                      <a:pos x="17" y="45"/>
                    </a:cxn>
                    <a:cxn ang="0">
                      <a:pos x="12" y="55"/>
                    </a:cxn>
                    <a:cxn ang="0">
                      <a:pos x="7" y="65"/>
                    </a:cxn>
                    <a:cxn ang="0">
                      <a:pos x="2" y="72"/>
                    </a:cxn>
                    <a:cxn ang="0">
                      <a:pos x="0" y="80"/>
                    </a:cxn>
                    <a:cxn ang="0">
                      <a:pos x="0" y="75"/>
                    </a:cxn>
                    <a:cxn ang="0">
                      <a:pos x="27" y="95"/>
                    </a:cxn>
                  </a:cxnLst>
                  <a:rect l="0" t="0" r="r" b="b"/>
                  <a:pathLst>
                    <a:path w="70" h="95">
                      <a:moveTo>
                        <a:pt x="27" y="95"/>
                      </a:moveTo>
                      <a:lnTo>
                        <a:pt x="30" y="90"/>
                      </a:lnTo>
                      <a:lnTo>
                        <a:pt x="35" y="75"/>
                      </a:lnTo>
                      <a:lnTo>
                        <a:pt x="42" y="65"/>
                      </a:lnTo>
                      <a:lnTo>
                        <a:pt x="47" y="55"/>
                      </a:lnTo>
                      <a:lnTo>
                        <a:pt x="50" y="47"/>
                      </a:lnTo>
                      <a:lnTo>
                        <a:pt x="57" y="35"/>
                      </a:lnTo>
                      <a:lnTo>
                        <a:pt x="60" y="25"/>
                      </a:lnTo>
                      <a:lnTo>
                        <a:pt x="65" y="15"/>
                      </a:lnTo>
                      <a:lnTo>
                        <a:pt x="70" y="5"/>
                      </a:lnTo>
                      <a:lnTo>
                        <a:pt x="37" y="0"/>
                      </a:lnTo>
                      <a:lnTo>
                        <a:pt x="32" y="13"/>
                      </a:lnTo>
                      <a:lnTo>
                        <a:pt x="27" y="23"/>
                      </a:lnTo>
                      <a:lnTo>
                        <a:pt x="20" y="35"/>
                      </a:lnTo>
                      <a:lnTo>
                        <a:pt x="17" y="45"/>
                      </a:lnTo>
                      <a:lnTo>
                        <a:pt x="12" y="55"/>
                      </a:lnTo>
                      <a:lnTo>
                        <a:pt x="7" y="65"/>
                      </a:lnTo>
                      <a:lnTo>
                        <a:pt x="2" y="72"/>
                      </a:lnTo>
                      <a:lnTo>
                        <a:pt x="0" y="80"/>
                      </a:lnTo>
                      <a:lnTo>
                        <a:pt x="0" y="75"/>
                      </a:lnTo>
                      <a:lnTo>
                        <a:pt x="27" y="9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12">
                  <a:extLst>
                    <a:ext uri="{FF2B5EF4-FFF2-40B4-BE49-F238E27FC236}">
                      <a16:creationId xmlns:a16="http://schemas.microsoft.com/office/drawing/2014/main" id="{D691A20D-FEE4-4F61-BD61-327AFFF45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44" y="966151"/>
                  <a:ext cx="86" cy="86"/>
                </a:xfrm>
                <a:custGeom>
                  <a:avLst/>
                  <a:gdLst/>
                  <a:ahLst/>
                  <a:cxnLst>
                    <a:cxn ang="0">
                      <a:pos x="23" y="85"/>
                    </a:cxn>
                    <a:cxn ang="0">
                      <a:pos x="20" y="87"/>
                    </a:cxn>
                    <a:cxn ang="0">
                      <a:pos x="33" y="75"/>
                    </a:cxn>
                    <a:cxn ang="0">
                      <a:pos x="40" y="67"/>
                    </a:cxn>
                    <a:cxn ang="0">
                      <a:pos x="48" y="60"/>
                    </a:cxn>
                    <a:cxn ang="0">
                      <a:pos x="55" y="47"/>
                    </a:cxn>
                    <a:cxn ang="0">
                      <a:pos x="63" y="40"/>
                    </a:cxn>
                    <a:cxn ang="0">
                      <a:pos x="70" y="30"/>
                    </a:cxn>
                    <a:cxn ang="0">
                      <a:pos x="75" y="22"/>
                    </a:cxn>
                    <a:cxn ang="0">
                      <a:pos x="80" y="20"/>
                    </a:cxn>
                    <a:cxn ang="0">
                      <a:pos x="53" y="0"/>
                    </a:cxn>
                    <a:cxn ang="0">
                      <a:pos x="45" y="12"/>
                    </a:cxn>
                    <a:cxn ang="0">
                      <a:pos x="38" y="22"/>
                    </a:cxn>
                    <a:cxn ang="0">
                      <a:pos x="33" y="32"/>
                    </a:cxn>
                    <a:cxn ang="0">
                      <a:pos x="25" y="40"/>
                    </a:cxn>
                    <a:cxn ang="0">
                      <a:pos x="20" y="42"/>
                    </a:cxn>
                    <a:cxn ang="0">
                      <a:pos x="13" y="52"/>
                    </a:cxn>
                    <a:cxn ang="0">
                      <a:pos x="5" y="57"/>
                    </a:cxn>
                    <a:cxn ang="0">
                      <a:pos x="3" y="60"/>
                    </a:cxn>
                    <a:cxn ang="0">
                      <a:pos x="0" y="62"/>
                    </a:cxn>
                    <a:cxn ang="0">
                      <a:pos x="23" y="85"/>
                    </a:cxn>
                  </a:cxnLst>
                  <a:rect l="0" t="0" r="r" b="b"/>
                  <a:pathLst>
                    <a:path w="80" h="87">
                      <a:moveTo>
                        <a:pt x="23" y="85"/>
                      </a:moveTo>
                      <a:lnTo>
                        <a:pt x="20" y="87"/>
                      </a:lnTo>
                      <a:lnTo>
                        <a:pt x="33" y="75"/>
                      </a:lnTo>
                      <a:lnTo>
                        <a:pt x="40" y="67"/>
                      </a:lnTo>
                      <a:lnTo>
                        <a:pt x="48" y="60"/>
                      </a:lnTo>
                      <a:lnTo>
                        <a:pt x="55" y="47"/>
                      </a:lnTo>
                      <a:lnTo>
                        <a:pt x="63" y="40"/>
                      </a:lnTo>
                      <a:lnTo>
                        <a:pt x="70" y="30"/>
                      </a:lnTo>
                      <a:lnTo>
                        <a:pt x="75" y="22"/>
                      </a:lnTo>
                      <a:lnTo>
                        <a:pt x="80" y="20"/>
                      </a:lnTo>
                      <a:lnTo>
                        <a:pt x="53" y="0"/>
                      </a:lnTo>
                      <a:lnTo>
                        <a:pt x="45" y="12"/>
                      </a:lnTo>
                      <a:lnTo>
                        <a:pt x="38" y="22"/>
                      </a:lnTo>
                      <a:lnTo>
                        <a:pt x="33" y="32"/>
                      </a:lnTo>
                      <a:lnTo>
                        <a:pt x="25" y="40"/>
                      </a:lnTo>
                      <a:lnTo>
                        <a:pt x="20" y="42"/>
                      </a:lnTo>
                      <a:lnTo>
                        <a:pt x="13" y="52"/>
                      </a:lnTo>
                      <a:lnTo>
                        <a:pt x="5" y="57"/>
                      </a:lnTo>
                      <a:lnTo>
                        <a:pt x="3" y="60"/>
                      </a:lnTo>
                      <a:lnTo>
                        <a:pt x="0" y="62"/>
                      </a:lnTo>
                      <a:lnTo>
                        <a:pt x="23" y="8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13">
                  <a:extLst>
                    <a:ext uri="{FF2B5EF4-FFF2-40B4-BE49-F238E27FC236}">
                      <a16:creationId xmlns:a16="http://schemas.microsoft.com/office/drawing/2014/main" id="{A6182750-7713-4608-B060-AB5EFD56A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92" y="966212"/>
                  <a:ext cx="76" cy="76"/>
                </a:xfrm>
                <a:custGeom>
                  <a:avLst/>
                  <a:gdLst/>
                  <a:ahLst/>
                  <a:cxnLst>
                    <a:cxn ang="0">
                      <a:pos x="13" y="73"/>
                    </a:cxn>
                    <a:cxn ang="0">
                      <a:pos x="10" y="75"/>
                    </a:cxn>
                    <a:cxn ang="0">
                      <a:pos x="25" y="65"/>
                    </a:cxn>
                    <a:cxn ang="0">
                      <a:pos x="35" y="60"/>
                    </a:cxn>
                    <a:cxn ang="0">
                      <a:pos x="40" y="55"/>
                    </a:cxn>
                    <a:cxn ang="0">
                      <a:pos x="50" y="50"/>
                    </a:cxn>
                    <a:cxn ang="0">
                      <a:pos x="58" y="45"/>
                    </a:cxn>
                    <a:cxn ang="0">
                      <a:pos x="65" y="38"/>
                    </a:cxn>
                    <a:cxn ang="0">
                      <a:pos x="78" y="28"/>
                    </a:cxn>
                    <a:cxn ang="0">
                      <a:pos x="83" y="23"/>
                    </a:cxn>
                    <a:cxn ang="0">
                      <a:pos x="60" y="0"/>
                    </a:cxn>
                    <a:cxn ang="0">
                      <a:pos x="50" y="10"/>
                    </a:cxn>
                    <a:cxn ang="0">
                      <a:pos x="45" y="15"/>
                    </a:cxn>
                    <a:cxn ang="0">
                      <a:pos x="35" y="20"/>
                    </a:cxn>
                    <a:cxn ang="0">
                      <a:pos x="30" y="25"/>
                    </a:cxn>
                    <a:cxn ang="0">
                      <a:pos x="20" y="33"/>
                    </a:cxn>
                    <a:cxn ang="0">
                      <a:pos x="10" y="38"/>
                    </a:cxn>
                    <a:cxn ang="0">
                      <a:pos x="3" y="4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13" y="73"/>
                    </a:cxn>
                  </a:cxnLst>
                  <a:rect l="0" t="0" r="r" b="b"/>
                  <a:pathLst>
                    <a:path w="83" h="75">
                      <a:moveTo>
                        <a:pt x="13" y="73"/>
                      </a:moveTo>
                      <a:lnTo>
                        <a:pt x="10" y="75"/>
                      </a:lnTo>
                      <a:lnTo>
                        <a:pt x="25" y="65"/>
                      </a:lnTo>
                      <a:lnTo>
                        <a:pt x="35" y="60"/>
                      </a:lnTo>
                      <a:lnTo>
                        <a:pt x="40" y="55"/>
                      </a:lnTo>
                      <a:lnTo>
                        <a:pt x="50" y="50"/>
                      </a:lnTo>
                      <a:lnTo>
                        <a:pt x="58" y="45"/>
                      </a:lnTo>
                      <a:lnTo>
                        <a:pt x="65" y="38"/>
                      </a:lnTo>
                      <a:lnTo>
                        <a:pt x="78" y="28"/>
                      </a:lnTo>
                      <a:lnTo>
                        <a:pt x="83" y="23"/>
                      </a:lnTo>
                      <a:lnTo>
                        <a:pt x="60" y="0"/>
                      </a:lnTo>
                      <a:lnTo>
                        <a:pt x="50" y="10"/>
                      </a:lnTo>
                      <a:lnTo>
                        <a:pt x="45" y="15"/>
                      </a:lnTo>
                      <a:lnTo>
                        <a:pt x="35" y="20"/>
                      </a:lnTo>
                      <a:lnTo>
                        <a:pt x="30" y="25"/>
                      </a:lnTo>
                      <a:lnTo>
                        <a:pt x="20" y="33"/>
                      </a:lnTo>
                      <a:lnTo>
                        <a:pt x="10" y="38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3" y="7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14">
                  <a:extLst>
                    <a:ext uri="{FF2B5EF4-FFF2-40B4-BE49-F238E27FC236}">
                      <a16:creationId xmlns:a16="http://schemas.microsoft.com/office/drawing/2014/main" id="{4C68FA0C-B3F8-4E8E-B8FB-6D2C43BD4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25" y="966257"/>
                  <a:ext cx="71" cy="66"/>
                </a:xfrm>
                <a:custGeom>
                  <a:avLst/>
                  <a:gdLst/>
                  <a:ahLst/>
                  <a:cxnLst>
                    <a:cxn ang="0">
                      <a:pos x="2" y="65"/>
                    </a:cxn>
                    <a:cxn ang="0">
                      <a:pos x="2" y="65"/>
                    </a:cxn>
                    <a:cxn ang="0">
                      <a:pos x="12" y="60"/>
                    </a:cxn>
                    <a:cxn ang="0">
                      <a:pos x="25" y="55"/>
                    </a:cxn>
                    <a:cxn ang="0">
                      <a:pos x="32" y="52"/>
                    </a:cxn>
                    <a:cxn ang="0">
                      <a:pos x="40" y="47"/>
                    </a:cxn>
                    <a:cxn ang="0">
                      <a:pos x="50" y="45"/>
                    </a:cxn>
                    <a:cxn ang="0">
                      <a:pos x="57" y="40"/>
                    </a:cxn>
                    <a:cxn ang="0">
                      <a:pos x="72" y="32"/>
                    </a:cxn>
                    <a:cxn ang="0">
                      <a:pos x="75" y="30"/>
                    </a:cxn>
                    <a:cxn ang="0">
                      <a:pos x="62" y="0"/>
                    </a:cxn>
                    <a:cxn ang="0">
                      <a:pos x="50" y="10"/>
                    </a:cxn>
                    <a:cxn ang="0">
                      <a:pos x="47" y="10"/>
                    </a:cxn>
                    <a:cxn ang="0">
                      <a:pos x="40" y="12"/>
                    </a:cxn>
                    <a:cxn ang="0">
                      <a:pos x="30" y="17"/>
                    </a:cxn>
                    <a:cxn ang="0">
                      <a:pos x="22" y="20"/>
                    </a:cxn>
                    <a:cxn ang="0">
                      <a:pos x="15" y="25"/>
                    </a:cxn>
                    <a:cxn ang="0">
                      <a:pos x="5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2" y="65"/>
                    </a:cxn>
                  </a:cxnLst>
                  <a:rect l="0" t="0" r="r" b="b"/>
                  <a:pathLst>
                    <a:path w="75" h="65">
                      <a:moveTo>
                        <a:pt x="2" y="65"/>
                      </a:moveTo>
                      <a:lnTo>
                        <a:pt x="2" y="65"/>
                      </a:lnTo>
                      <a:lnTo>
                        <a:pt x="12" y="60"/>
                      </a:lnTo>
                      <a:lnTo>
                        <a:pt x="25" y="55"/>
                      </a:lnTo>
                      <a:lnTo>
                        <a:pt x="32" y="52"/>
                      </a:lnTo>
                      <a:lnTo>
                        <a:pt x="40" y="47"/>
                      </a:lnTo>
                      <a:lnTo>
                        <a:pt x="50" y="45"/>
                      </a:lnTo>
                      <a:lnTo>
                        <a:pt x="57" y="40"/>
                      </a:lnTo>
                      <a:lnTo>
                        <a:pt x="72" y="32"/>
                      </a:lnTo>
                      <a:lnTo>
                        <a:pt x="75" y="30"/>
                      </a:lnTo>
                      <a:lnTo>
                        <a:pt x="62" y="0"/>
                      </a:lnTo>
                      <a:lnTo>
                        <a:pt x="50" y="10"/>
                      </a:lnTo>
                      <a:lnTo>
                        <a:pt x="47" y="10"/>
                      </a:lnTo>
                      <a:lnTo>
                        <a:pt x="40" y="12"/>
                      </a:lnTo>
                      <a:lnTo>
                        <a:pt x="30" y="17"/>
                      </a:lnTo>
                      <a:lnTo>
                        <a:pt x="22" y="20"/>
                      </a:lnTo>
                      <a:lnTo>
                        <a:pt x="15" y="25"/>
                      </a:ln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6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15">
                  <a:extLst>
                    <a:ext uri="{FF2B5EF4-FFF2-40B4-BE49-F238E27FC236}">
                      <a16:creationId xmlns:a16="http://schemas.microsoft.com/office/drawing/2014/main" id="{78581FCD-288A-4312-A380-B464DFDFF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30" y="966287"/>
                  <a:ext cx="100" cy="45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" y="50"/>
                    </a:cxn>
                    <a:cxn ang="0">
                      <a:pos x="25" y="50"/>
                    </a:cxn>
                    <a:cxn ang="0">
                      <a:pos x="38" y="50"/>
                    </a:cxn>
                    <a:cxn ang="0">
                      <a:pos x="50" y="48"/>
                    </a:cxn>
                    <a:cxn ang="0">
                      <a:pos x="65" y="45"/>
                    </a:cxn>
                    <a:cxn ang="0">
                      <a:pos x="75" y="43"/>
                    </a:cxn>
                    <a:cxn ang="0">
                      <a:pos x="83" y="40"/>
                    </a:cxn>
                    <a:cxn ang="0">
                      <a:pos x="95" y="38"/>
                    </a:cxn>
                    <a:cxn ang="0">
                      <a:pos x="93" y="0"/>
                    </a:cxn>
                    <a:cxn ang="0">
                      <a:pos x="80" y="5"/>
                    </a:cxn>
                    <a:cxn ang="0">
                      <a:pos x="70" y="5"/>
                    </a:cxn>
                    <a:cxn ang="0">
                      <a:pos x="60" y="10"/>
                    </a:cxn>
                    <a:cxn ang="0">
                      <a:pos x="53" y="10"/>
                    </a:cxn>
                    <a:cxn ang="0">
                      <a:pos x="43" y="13"/>
                    </a:cxn>
                    <a:cxn ang="0">
                      <a:pos x="33" y="13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13" y="13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95" h="50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15" y="50"/>
                      </a:lnTo>
                      <a:lnTo>
                        <a:pt x="25" y="50"/>
                      </a:lnTo>
                      <a:lnTo>
                        <a:pt x="38" y="50"/>
                      </a:lnTo>
                      <a:lnTo>
                        <a:pt x="50" y="48"/>
                      </a:lnTo>
                      <a:lnTo>
                        <a:pt x="65" y="45"/>
                      </a:lnTo>
                      <a:lnTo>
                        <a:pt x="75" y="43"/>
                      </a:lnTo>
                      <a:lnTo>
                        <a:pt x="83" y="40"/>
                      </a:lnTo>
                      <a:lnTo>
                        <a:pt x="95" y="38"/>
                      </a:lnTo>
                      <a:lnTo>
                        <a:pt x="93" y="0"/>
                      </a:lnTo>
                      <a:lnTo>
                        <a:pt x="80" y="5"/>
                      </a:lnTo>
                      <a:lnTo>
                        <a:pt x="70" y="5"/>
                      </a:lnTo>
                      <a:lnTo>
                        <a:pt x="60" y="10"/>
                      </a:lnTo>
                      <a:lnTo>
                        <a:pt x="53" y="10"/>
                      </a:lnTo>
                      <a:lnTo>
                        <a:pt x="43" y="13"/>
                      </a:lnTo>
                      <a:lnTo>
                        <a:pt x="33" y="13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16">
                  <a:extLst>
                    <a:ext uri="{FF2B5EF4-FFF2-40B4-BE49-F238E27FC236}">
                      <a16:creationId xmlns:a16="http://schemas.microsoft.com/office/drawing/2014/main" id="{C2DE5529-41A3-4F0B-AC5B-49ADAC3A0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59" y="966292"/>
                  <a:ext cx="86" cy="40"/>
                </a:xfrm>
                <a:custGeom>
                  <a:avLst/>
                  <a:gdLst/>
                  <a:ahLst/>
                  <a:cxnLst>
                    <a:cxn ang="0">
                      <a:pos x="3" y="10"/>
                    </a:cxn>
                    <a:cxn ang="0">
                      <a:pos x="13" y="38"/>
                    </a:cxn>
                    <a:cxn ang="0">
                      <a:pos x="20" y="38"/>
                    </a:cxn>
                    <a:cxn ang="0">
                      <a:pos x="30" y="38"/>
                    </a:cxn>
                    <a:cxn ang="0">
                      <a:pos x="38" y="38"/>
                    </a:cxn>
                    <a:cxn ang="0">
                      <a:pos x="48" y="38"/>
                    </a:cxn>
                    <a:cxn ang="0">
                      <a:pos x="55" y="40"/>
                    </a:cxn>
                    <a:cxn ang="0">
                      <a:pos x="63" y="40"/>
                    </a:cxn>
                    <a:cxn ang="0">
                      <a:pos x="65" y="40"/>
                    </a:cxn>
                    <a:cxn ang="0">
                      <a:pos x="75" y="40"/>
                    </a:cxn>
                    <a:cxn ang="0">
                      <a:pos x="88" y="3"/>
                    </a:cxn>
                    <a:cxn ang="0">
                      <a:pos x="88" y="5"/>
                    </a:cxn>
                    <a:cxn ang="0">
                      <a:pos x="75" y="3"/>
                    </a:cxn>
                    <a:cxn ang="0">
                      <a:pos x="73" y="3"/>
                    </a:cxn>
                    <a:cxn ang="0">
                      <a:pos x="65" y="3"/>
                    </a:cxn>
                    <a:cxn ang="0">
                      <a:pos x="58" y="0"/>
                    </a:cxn>
                    <a:cxn ang="0">
                      <a:pos x="45" y="0"/>
                    </a:cxn>
                    <a:cxn ang="0">
                      <a:pos x="35" y="0"/>
                    </a:cxn>
                    <a:cxn ang="0">
                      <a:pos x="23" y="0"/>
                    </a:cxn>
                    <a:cxn ang="0">
                      <a:pos x="33" y="25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5" y="5"/>
                    </a:cxn>
                    <a:cxn ang="0">
                      <a:pos x="3" y="10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5" y="35"/>
                    </a:cxn>
                    <a:cxn ang="0">
                      <a:pos x="13" y="38"/>
                    </a:cxn>
                    <a:cxn ang="0">
                      <a:pos x="3" y="10"/>
                    </a:cxn>
                  </a:cxnLst>
                  <a:rect l="0" t="0" r="r" b="b"/>
                  <a:pathLst>
                    <a:path w="88" h="40">
                      <a:moveTo>
                        <a:pt x="3" y="10"/>
                      </a:moveTo>
                      <a:lnTo>
                        <a:pt x="13" y="38"/>
                      </a:lnTo>
                      <a:lnTo>
                        <a:pt x="20" y="38"/>
                      </a:lnTo>
                      <a:lnTo>
                        <a:pt x="30" y="38"/>
                      </a:lnTo>
                      <a:lnTo>
                        <a:pt x="38" y="38"/>
                      </a:lnTo>
                      <a:lnTo>
                        <a:pt x="48" y="38"/>
                      </a:lnTo>
                      <a:lnTo>
                        <a:pt x="55" y="40"/>
                      </a:lnTo>
                      <a:lnTo>
                        <a:pt x="63" y="40"/>
                      </a:lnTo>
                      <a:lnTo>
                        <a:pt x="65" y="40"/>
                      </a:lnTo>
                      <a:lnTo>
                        <a:pt x="75" y="40"/>
                      </a:lnTo>
                      <a:lnTo>
                        <a:pt x="88" y="3"/>
                      </a:lnTo>
                      <a:lnTo>
                        <a:pt x="88" y="5"/>
                      </a:lnTo>
                      <a:lnTo>
                        <a:pt x="75" y="3"/>
                      </a:lnTo>
                      <a:lnTo>
                        <a:pt x="73" y="3"/>
                      </a:lnTo>
                      <a:lnTo>
                        <a:pt x="65" y="3"/>
                      </a:lnTo>
                      <a:lnTo>
                        <a:pt x="58" y="0"/>
                      </a:lnTo>
                      <a:lnTo>
                        <a:pt x="45" y="0"/>
                      </a:lnTo>
                      <a:lnTo>
                        <a:pt x="35" y="0"/>
                      </a:lnTo>
                      <a:lnTo>
                        <a:pt x="23" y="0"/>
                      </a:lnTo>
                      <a:lnTo>
                        <a:pt x="33" y="25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5" y="35"/>
                      </a:lnTo>
                      <a:lnTo>
                        <a:pt x="13" y="38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17">
                  <a:extLst>
                    <a:ext uri="{FF2B5EF4-FFF2-40B4-BE49-F238E27FC236}">
                      <a16:creationId xmlns:a16="http://schemas.microsoft.com/office/drawing/2014/main" id="{82987ACE-38AA-48A5-9B18-06705FBD1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64" y="966212"/>
                  <a:ext cx="76" cy="106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50" y="13"/>
                    </a:cxn>
                    <a:cxn ang="0">
                      <a:pos x="0" y="90"/>
                    </a:cxn>
                    <a:cxn ang="0">
                      <a:pos x="30" y="105"/>
                    </a:cxn>
                    <a:cxn ang="0">
                      <a:pos x="80" y="28"/>
                    </a:cxn>
                    <a:cxn ang="0">
                      <a:pos x="57" y="40"/>
                    </a:cxn>
                    <a:cxn ang="0">
                      <a:pos x="80" y="28"/>
                    </a:cxn>
                    <a:cxn ang="0">
                      <a:pos x="82" y="20"/>
                    </a:cxn>
                    <a:cxn ang="0">
                      <a:pos x="82" y="10"/>
                    </a:cxn>
                    <a:cxn ang="0">
                      <a:pos x="80" y="5"/>
                    </a:cxn>
                    <a:cxn ang="0">
                      <a:pos x="77" y="3"/>
                    </a:cxn>
                    <a:cxn ang="0">
                      <a:pos x="70" y="3"/>
                    </a:cxn>
                    <a:cxn ang="0">
                      <a:pos x="65" y="3"/>
                    </a:cxn>
                    <a:cxn ang="0">
                      <a:pos x="57" y="5"/>
                    </a:cxn>
                    <a:cxn ang="0">
                      <a:pos x="50" y="13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82" h="105">
                      <a:moveTo>
                        <a:pt x="72" y="0"/>
                      </a:moveTo>
                      <a:lnTo>
                        <a:pt x="50" y="13"/>
                      </a:lnTo>
                      <a:lnTo>
                        <a:pt x="0" y="90"/>
                      </a:lnTo>
                      <a:lnTo>
                        <a:pt x="30" y="105"/>
                      </a:lnTo>
                      <a:lnTo>
                        <a:pt x="80" y="28"/>
                      </a:lnTo>
                      <a:lnTo>
                        <a:pt x="57" y="40"/>
                      </a:lnTo>
                      <a:lnTo>
                        <a:pt x="80" y="28"/>
                      </a:lnTo>
                      <a:lnTo>
                        <a:pt x="82" y="20"/>
                      </a:lnTo>
                      <a:lnTo>
                        <a:pt x="82" y="10"/>
                      </a:lnTo>
                      <a:lnTo>
                        <a:pt x="80" y="5"/>
                      </a:lnTo>
                      <a:lnTo>
                        <a:pt x="77" y="3"/>
                      </a:lnTo>
                      <a:lnTo>
                        <a:pt x="70" y="3"/>
                      </a:lnTo>
                      <a:lnTo>
                        <a:pt x="65" y="3"/>
                      </a:lnTo>
                      <a:lnTo>
                        <a:pt x="57" y="5"/>
                      </a:lnTo>
                      <a:lnTo>
                        <a:pt x="50" y="1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18">
                  <a:extLst>
                    <a:ext uri="{FF2B5EF4-FFF2-40B4-BE49-F238E27FC236}">
                      <a16:creationId xmlns:a16="http://schemas.microsoft.com/office/drawing/2014/main" id="{17C34B91-A53B-402A-8818-99CE675F3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16" y="966212"/>
                  <a:ext cx="138" cy="50"/>
                </a:xfrm>
                <a:custGeom>
                  <a:avLst/>
                  <a:gdLst/>
                  <a:ahLst/>
                  <a:cxnLst>
                    <a:cxn ang="0">
                      <a:pos x="133" y="10"/>
                    </a:cxn>
                    <a:cxn ang="0">
                      <a:pos x="133" y="10"/>
                    </a:cxn>
                    <a:cxn ang="0">
                      <a:pos x="125" y="10"/>
                    </a:cxn>
                    <a:cxn ang="0">
                      <a:pos x="118" y="10"/>
                    </a:cxn>
                    <a:cxn ang="0">
                      <a:pos x="103" y="8"/>
                    </a:cxn>
                    <a:cxn ang="0">
                      <a:pos x="88" y="10"/>
                    </a:cxn>
                    <a:cxn ang="0">
                      <a:pos x="73" y="8"/>
                    </a:cxn>
                    <a:cxn ang="0">
                      <a:pos x="55" y="5"/>
                    </a:cxn>
                    <a:cxn ang="0">
                      <a:pos x="35" y="5"/>
                    </a:cxn>
                    <a:cxn ang="0">
                      <a:pos x="15" y="0"/>
                    </a:cxn>
                    <a:cxn ang="0">
                      <a:pos x="0" y="40"/>
                    </a:cxn>
                    <a:cxn ang="0">
                      <a:pos x="23" y="43"/>
                    </a:cxn>
                    <a:cxn ang="0">
                      <a:pos x="40" y="45"/>
                    </a:cxn>
                    <a:cxn ang="0">
                      <a:pos x="60" y="45"/>
                    </a:cxn>
                    <a:cxn ang="0">
                      <a:pos x="78" y="48"/>
                    </a:cxn>
                    <a:cxn ang="0">
                      <a:pos x="90" y="48"/>
                    </a:cxn>
                    <a:cxn ang="0">
                      <a:pos x="100" y="48"/>
                    </a:cxn>
                    <a:cxn ang="0">
                      <a:pos x="115" y="48"/>
                    </a:cxn>
                    <a:cxn ang="0">
                      <a:pos x="123" y="48"/>
                    </a:cxn>
                    <a:cxn ang="0">
                      <a:pos x="123" y="48"/>
                    </a:cxn>
                    <a:cxn ang="0">
                      <a:pos x="133" y="10"/>
                    </a:cxn>
                  </a:cxnLst>
                  <a:rect l="0" t="0" r="r" b="b"/>
                  <a:pathLst>
                    <a:path w="133" h="48">
                      <a:moveTo>
                        <a:pt x="133" y="10"/>
                      </a:moveTo>
                      <a:lnTo>
                        <a:pt x="133" y="10"/>
                      </a:lnTo>
                      <a:lnTo>
                        <a:pt x="125" y="10"/>
                      </a:lnTo>
                      <a:lnTo>
                        <a:pt x="118" y="10"/>
                      </a:lnTo>
                      <a:lnTo>
                        <a:pt x="103" y="8"/>
                      </a:lnTo>
                      <a:lnTo>
                        <a:pt x="88" y="10"/>
                      </a:lnTo>
                      <a:lnTo>
                        <a:pt x="73" y="8"/>
                      </a:lnTo>
                      <a:lnTo>
                        <a:pt x="55" y="5"/>
                      </a:lnTo>
                      <a:lnTo>
                        <a:pt x="35" y="5"/>
                      </a:lnTo>
                      <a:lnTo>
                        <a:pt x="15" y="0"/>
                      </a:lnTo>
                      <a:lnTo>
                        <a:pt x="0" y="40"/>
                      </a:lnTo>
                      <a:lnTo>
                        <a:pt x="23" y="43"/>
                      </a:lnTo>
                      <a:lnTo>
                        <a:pt x="40" y="45"/>
                      </a:lnTo>
                      <a:lnTo>
                        <a:pt x="60" y="45"/>
                      </a:lnTo>
                      <a:lnTo>
                        <a:pt x="78" y="48"/>
                      </a:lnTo>
                      <a:lnTo>
                        <a:pt x="90" y="48"/>
                      </a:lnTo>
                      <a:lnTo>
                        <a:pt x="100" y="48"/>
                      </a:lnTo>
                      <a:lnTo>
                        <a:pt x="115" y="48"/>
                      </a:lnTo>
                      <a:lnTo>
                        <a:pt x="123" y="48"/>
                      </a:lnTo>
                      <a:lnTo>
                        <a:pt x="123" y="48"/>
                      </a:lnTo>
                      <a:lnTo>
                        <a:pt x="133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19">
                  <a:extLst>
                    <a:ext uri="{FF2B5EF4-FFF2-40B4-BE49-F238E27FC236}">
                      <a16:creationId xmlns:a16="http://schemas.microsoft.com/office/drawing/2014/main" id="{FD8118BC-BF1C-4074-BF87-8524F2FCA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40" y="966212"/>
                  <a:ext cx="90" cy="50"/>
                </a:xfrm>
                <a:custGeom>
                  <a:avLst/>
                  <a:gdLst/>
                  <a:ahLst/>
                  <a:cxnLst>
                    <a:cxn ang="0">
                      <a:pos x="65" y="2"/>
                    </a:cxn>
                    <a:cxn ang="0">
                      <a:pos x="67" y="0"/>
                    </a:cxn>
                    <a:cxn ang="0">
                      <a:pos x="62" y="2"/>
                    </a:cxn>
                    <a:cxn ang="0">
                      <a:pos x="55" y="7"/>
                    </a:cxn>
                    <a:cxn ang="0">
                      <a:pos x="50" y="7"/>
                    </a:cxn>
                    <a:cxn ang="0">
                      <a:pos x="47" y="7"/>
                    </a:cxn>
                    <a:cxn ang="0">
                      <a:pos x="40" y="10"/>
                    </a:cxn>
                    <a:cxn ang="0">
                      <a:pos x="30" y="12"/>
                    </a:cxn>
                    <a:cxn ang="0">
                      <a:pos x="20" y="12"/>
                    </a:cxn>
                    <a:cxn ang="0">
                      <a:pos x="10" y="12"/>
                    </a:cxn>
                    <a:cxn ang="0">
                      <a:pos x="0" y="50"/>
                    </a:cxn>
                    <a:cxn ang="0">
                      <a:pos x="15" y="50"/>
                    </a:cxn>
                    <a:cxn ang="0">
                      <a:pos x="25" y="50"/>
                    </a:cxn>
                    <a:cxn ang="0">
                      <a:pos x="35" y="47"/>
                    </a:cxn>
                    <a:cxn ang="0">
                      <a:pos x="42" y="45"/>
                    </a:cxn>
                    <a:cxn ang="0">
                      <a:pos x="57" y="42"/>
                    </a:cxn>
                    <a:cxn ang="0">
                      <a:pos x="67" y="37"/>
                    </a:cxn>
                    <a:cxn ang="0">
                      <a:pos x="72" y="35"/>
                    </a:cxn>
                    <a:cxn ang="0">
                      <a:pos x="85" y="27"/>
                    </a:cxn>
                    <a:cxn ang="0">
                      <a:pos x="87" y="25"/>
                    </a:cxn>
                    <a:cxn ang="0">
                      <a:pos x="65" y="2"/>
                    </a:cxn>
                  </a:cxnLst>
                  <a:rect l="0" t="0" r="r" b="b"/>
                  <a:pathLst>
                    <a:path w="87" h="50">
                      <a:moveTo>
                        <a:pt x="65" y="2"/>
                      </a:moveTo>
                      <a:lnTo>
                        <a:pt x="67" y="0"/>
                      </a:lnTo>
                      <a:lnTo>
                        <a:pt x="62" y="2"/>
                      </a:lnTo>
                      <a:lnTo>
                        <a:pt x="55" y="7"/>
                      </a:lnTo>
                      <a:lnTo>
                        <a:pt x="50" y="7"/>
                      </a:lnTo>
                      <a:lnTo>
                        <a:pt x="47" y="7"/>
                      </a:lnTo>
                      <a:lnTo>
                        <a:pt x="40" y="10"/>
                      </a:lnTo>
                      <a:lnTo>
                        <a:pt x="30" y="12"/>
                      </a:lnTo>
                      <a:lnTo>
                        <a:pt x="20" y="12"/>
                      </a:lnTo>
                      <a:lnTo>
                        <a:pt x="10" y="12"/>
                      </a:lnTo>
                      <a:lnTo>
                        <a:pt x="0" y="50"/>
                      </a:lnTo>
                      <a:lnTo>
                        <a:pt x="15" y="50"/>
                      </a:lnTo>
                      <a:lnTo>
                        <a:pt x="25" y="50"/>
                      </a:lnTo>
                      <a:lnTo>
                        <a:pt x="35" y="47"/>
                      </a:lnTo>
                      <a:lnTo>
                        <a:pt x="42" y="45"/>
                      </a:lnTo>
                      <a:lnTo>
                        <a:pt x="57" y="42"/>
                      </a:lnTo>
                      <a:lnTo>
                        <a:pt x="67" y="37"/>
                      </a:lnTo>
                      <a:lnTo>
                        <a:pt x="72" y="35"/>
                      </a:lnTo>
                      <a:lnTo>
                        <a:pt x="85" y="27"/>
                      </a:lnTo>
                      <a:lnTo>
                        <a:pt x="87" y="25"/>
                      </a:lnTo>
                      <a:lnTo>
                        <a:pt x="65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20">
                  <a:extLst>
                    <a:ext uri="{FF2B5EF4-FFF2-40B4-BE49-F238E27FC236}">
                      <a16:creationId xmlns:a16="http://schemas.microsoft.com/office/drawing/2014/main" id="{A00B6D4E-8731-45A6-9842-3CCF2E9C4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06" y="966161"/>
                  <a:ext cx="62" cy="7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2" y="13"/>
                    </a:cxn>
                    <a:cxn ang="0">
                      <a:pos x="20" y="23"/>
                    </a:cxn>
                    <a:cxn ang="0">
                      <a:pos x="15" y="33"/>
                    </a:cxn>
                    <a:cxn ang="0">
                      <a:pos x="12" y="40"/>
                    </a:cxn>
                    <a:cxn ang="0">
                      <a:pos x="10" y="38"/>
                    </a:cxn>
                    <a:cxn ang="0">
                      <a:pos x="5" y="48"/>
                    </a:cxn>
                    <a:cxn ang="0">
                      <a:pos x="0" y="53"/>
                    </a:cxn>
                    <a:cxn ang="0">
                      <a:pos x="0" y="50"/>
                    </a:cxn>
                    <a:cxn ang="0">
                      <a:pos x="22" y="73"/>
                    </a:cxn>
                    <a:cxn ang="0">
                      <a:pos x="32" y="60"/>
                    </a:cxn>
                    <a:cxn ang="0">
                      <a:pos x="35" y="55"/>
                    </a:cxn>
                    <a:cxn ang="0">
                      <a:pos x="40" y="50"/>
                    </a:cxn>
                    <a:cxn ang="0">
                      <a:pos x="47" y="38"/>
                    </a:cxn>
                    <a:cxn ang="0">
                      <a:pos x="50" y="28"/>
                    </a:cxn>
                    <a:cxn ang="0">
                      <a:pos x="55" y="20"/>
                    </a:cxn>
                    <a:cxn ang="0">
                      <a:pos x="60" y="10"/>
                    </a:cxn>
                    <a:cxn ang="0">
                      <a:pos x="62" y="3"/>
                    </a:cxn>
                    <a:cxn ang="0">
                      <a:pos x="62" y="3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62" h="73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22" y="13"/>
                      </a:lnTo>
                      <a:lnTo>
                        <a:pt x="20" y="23"/>
                      </a:lnTo>
                      <a:lnTo>
                        <a:pt x="15" y="33"/>
                      </a:lnTo>
                      <a:lnTo>
                        <a:pt x="12" y="40"/>
                      </a:lnTo>
                      <a:lnTo>
                        <a:pt x="10" y="38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22" y="73"/>
                      </a:lnTo>
                      <a:lnTo>
                        <a:pt x="32" y="60"/>
                      </a:lnTo>
                      <a:lnTo>
                        <a:pt x="35" y="55"/>
                      </a:lnTo>
                      <a:lnTo>
                        <a:pt x="40" y="50"/>
                      </a:lnTo>
                      <a:lnTo>
                        <a:pt x="47" y="38"/>
                      </a:lnTo>
                      <a:lnTo>
                        <a:pt x="50" y="28"/>
                      </a:lnTo>
                      <a:lnTo>
                        <a:pt x="55" y="20"/>
                      </a:lnTo>
                      <a:lnTo>
                        <a:pt x="60" y="10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21">
                  <a:extLst>
                    <a:ext uri="{FF2B5EF4-FFF2-40B4-BE49-F238E27FC236}">
                      <a16:creationId xmlns:a16="http://schemas.microsoft.com/office/drawing/2014/main" id="{DE36C981-DE55-4DAB-B3BF-894AC6FEF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35" y="966000"/>
                  <a:ext cx="71" cy="166"/>
                </a:xfrm>
                <a:custGeom>
                  <a:avLst/>
                  <a:gdLst/>
                  <a:ahLst/>
                  <a:cxnLst>
                    <a:cxn ang="0">
                      <a:pos x="63" y="33"/>
                    </a:cxn>
                    <a:cxn ang="0">
                      <a:pos x="38" y="18"/>
                    </a:cxn>
                    <a:cxn ang="0">
                      <a:pos x="33" y="45"/>
                    </a:cxn>
                    <a:cxn ang="0">
                      <a:pos x="25" y="68"/>
                    </a:cxn>
                    <a:cxn ang="0">
                      <a:pos x="20" y="88"/>
                    </a:cxn>
                    <a:cxn ang="0">
                      <a:pos x="15" y="107"/>
                    </a:cxn>
                    <a:cxn ang="0">
                      <a:pos x="10" y="125"/>
                    </a:cxn>
                    <a:cxn ang="0">
                      <a:pos x="8" y="142"/>
                    </a:cxn>
                    <a:cxn ang="0">
                      <a:pos x="3" y="152"/>
                    </a:cxn>
                    <a:cxn ang="0">
                      <a:pos x="0" y="162"/>
                    </a:cxn>
                    <a:cxn ang="0">
                      <a:pos x="35" y="165"/>
                    </a:cxn>
                    <a:cxn ang="0">
                      <a:pos x="38" y="150"/>
                    </a:cxn>
                    <a:cxn ang="0">
                      <a:pos x="43" y="135"/>
                    </a:cxn>
                    <a:cxn ang="0">
                      <a:pos x="48" y="120"/>
                    </a:cxn>
                    <a:cxn ang="0">
                      <a:pos x="53" y="105"/>
                    </a:cxn>
                    <a:cxn ang="0">
                      <a:pos x="58" y="85"/>
                    </a:cxn>
                    <a:cxn ang="0">
                      <a:pos x="63" y="65"/>
                    </a:cxn>
                    <a:cxn ang="0">
                      <a:pos x="68" y="40"/>
                    </a:cxn>
                    <a:cxn ang="0">
                      <a:pos x="73" y="18"/>
                    </a:cxn>
                    <a:cxn ang="0">
                      <a:pos x="50" y="3"/>
                    </a:cxn>
                    <a:cxn ang="0">
                      <a:pos x="73" y="15"/>
                    </a:cxn>
                    <a:cxn ang="0">
                      <a:pos x="73" y="8"/>
                    </a:cxn>
                    <a:cxn ang="0">
                      <a:pos x="70" y="3"/>
                    </a:cxn>
                    <a:cxn ang="0">
                      <a:pos x="65" y="0"/>
                    </a:cxn>
                    <a:cxn ang="0">
                      <a:pos x="58" y="0"/>
                    </a:cxn>
                    <a:cxn ang="0">
                      <a:pos x="53" y="0"/>
                    </a:cxn>
                    <a:cxn ang="0">
                      <a:pos x="45" y="5"/>
                    </a:cxn>
                    <a:cxn ang="0">
                      <a:pos x="40" y="10"/>
                    </a:cxn>
                    <a:cxn ang="0">
                      <a:pos x="38" y="20"/>
                    </a:cxn>
                    <a:cxn ang="0">
                      <a:pos x="63" y="33"/>
                    </a:cxn>
                  </a:cxnLst>
                  <a:rect l="0" t="0" r="r" b="b"/>
                  <a:pathLst>
                    <a:path w="73" h="165">
                      <a:moveTo>
                        <a:pt x="63" y="33"/>
                      </a:moveTo>
                      <a:lnTo>
                        <a:pt x="38" y="18"/>
                      </a:lnTo>
                      <a:lnTo>
                        <a:pt x="33" y="45"/>
                      </a:lnTo>
                      <a:lnTo>
                        <a:pt x="25" y="68"/>
                      </a:lnTo>
                      <a:lnTo>
                        <a:pt x="20" y="88"/>
                      </a:lnTo>
                      <a:lnTo>
                        <a:pt x="15" y="107"/>
                      </a:lnTo>
                      <a:lnTo>
                        <a:pt x="10" y="125"/>
                      </a:lnTo>
                      <a:lnTo>
                        <a:pt x="8" y="142"/>
                      </a:lnTo>
                      <a:lnTo>
                        <a:pt x="3" y="152"/>
                      </a:lnTo>
                      <a:lnTo>
                        <a:pt x="0" y="162"/>
                      </a:lnTo>
                      <a:lnTo>
                        <a:pt x="35" y="165"/>
                      </a:lnTo>
                      <a:lnTo>
                        <a:pt x="38" y="150"/>
                      </a:lnTo>
                      <a:lnTo>
                        <a:pt x="43" y="135"/>
                      </a:lnTo>
                      <a:lnTo>
                        <a:pt x="48" y="120"/>
                      </a:lnTo>
                      <a:lnTo>
                        <a:pt x="53" y="105"/>
                      </a:lnTo>
                      <a:lnTo>
                        <a:pt x="58" y="85"/>
                      </a:lnTo>
                      <a:lnTo>
                        <a:pt x="63" y="65"/>
                      </a:lnTo>
                      <a:lnTo>
                        <a:pt x="68" y="40"/>
                      </a:lnTo>
                      <a:lnTo>
                        <a:pt x="73" y="18"/>
                      </a:lnTo>
                      <a:lnTo>
                        <a:pt x="50" y="3"/>
                      </a:lnTo>
                      <a:lnTo>
                        <a:pt x="73" y="15"/>
                      </a:lnTo>
                      <a:lnTo>
                        <a:pt x="73" y="8"/>
                      </a:lnTo>
                      <a:lnTo>
                        <a:pt x="70" y="3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5" y="5"/>
                      </a:lnTo>
                      <a:lnTo>
                        <a:pt x="40" y="10"/>
                      </a:lnTo>
                      <a:lnTo>
                        <a:pt x="38" y="20"/>
                      </a:lnTo>
                      <a:lnTo>
                        <a:pt x="63" y="3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22">
                  <a:extLst>
                    <a:ext uri="{FF2B5EF4-FFF2-40B4-BE49-F238E27FC236}">
                      <a16:creationId xmlns:a16="http://schemas.microsoft.com/office/drawing/2014/main" id="{9125190A-44EF-4079-96B2-8C2EB4DE7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73" y="966005"/>
                  <a:ext cx="224" cy="96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0" y="95"/>
                    </a:cxn>
                    <a:cxn ang="0">
                      <a:pos x="13" y="95"/>
                    </a:cxn>
                    <a:cxn ang="0">
                      <a:pos x="25" y="92"/>
                    </a:cxn>
                    <a:cxn ang="0">
                      <a:pos x="40" y="92"/>
                    </a:cxn>
                    <a:cxn ang="0">
                      <a:pos x="53" y="90"/>
                    </a:cxn>
                    <a:cxn ang="0">
                      <a:pos x="68" y="87"/>
                    </a:cxn>
                    <a:cxn ang="0">
                      <a:pos x="80" y="85"/>
                    </a:cxn>
                    <a:cxn ang="0">
                      <a:pos x="93" y="82"/>
                    </a:cxn>
                    <a:cxn ang="0">
                      <a:pos x="108" y="80"/>
                    </a:cxn>
                    <a:cxn ang="0">
                      <a:pos x="120" y="75"/>
                    </a:cxn>
                    <a:cxn ang="0">
                      <a:pos x="138" y="70"/>
                    </a:cxn>
                    <a:cxn ang="0">
                      <a:pos x="150" y="65"/>
                    </a:cxn>
                    <a:cxn ang="0">
                      <a:pos x="165" y="60"/>
                    </a:cxn>
                    <a:cxn ang="0">
                      <a:pos x="178" y="52"/>
                    </a:cxn>
                    <a:cxn ang="0">
                      <a:pos x="193" y="45"/>
                    </a:cxn>
                    <a:cxn ang="0">
                      <a:pos x="208" y="40"/>
                    </a:cxn>
                    <a:cxn ang="0">
                      <a:pos x="223" y="30"/>
                    </a:cxn>
                    <a:cxn ang="0">
                      <a:pos x="210" y="0"/>
                    </a:cxn>
                    <a:cxn ang="0">
                      <a:pos x="198" y="7"/>
                    </a:cxn>
                    <a:cxn ang="0">
                      <a:pos x="183" y="15"/>
                    </a:cxn>
                    <a:cxn ang="0">
                      <a:pos x="168" y="20"/>
                    </a:cxn>
                    <a:cxn ang="0">
                      <a:pos x="155" y="27"/>
                    </a:cxn>
                    <a:cxn ang="0">
                      <a:pos x="140" y="32"/>
                    </a:cxn>
                    <a:cxn ang="0">
                      <a:pos x="128" y="37"/>
                    </a:cxn>
                    <a:cxn ang="0">
                      <a:pos x="118" y="40"/>
                    </a:cxn>
                    <a:cxn ang="0">
                      <a:pos x="105" y="42"/>
                    </a:cxn>
                    <a:cxn ang="0">
                      <a:pos x="90" y="47"/>
                    </a:cxn>
                    <a:cxn ang="0">
                      <a:pos x="80" y="50"/>
                    </a:cxn>
                    <a:cxn ang="0">
                      <a:pos x="68" y="52"/>
                    </a:cxn>
                    <a:cxn ang="0">
                      <a:pos x="58" y="52"/>
                    </a:cxn>
                    <a:cxn ang="0">
                      <a:pos x="43" y="55"/>
                    </a:cxn>
                    <a:cxn ang="0">
                      <a:pos x="35" y="57"/>
                    </a:cxn>
                    <a:cxn ang="0">
                      <a:pos x="23" y="57"/>
                    </a:cxn>
                    <a:cxn ang="0">
                      <a:pos x="10" y="57"/>
                    </a:cxn>
                    <a:cxn ang="0">
                      <a:pos x="10" y="57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223" h="95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13" y="95"/>
                      </a:lnTo>
                      <a:lnTo>
                        <a:pt x="25" y="92"/>
                      </a:lnTo>
                      <a:lnTo>
                        <a:pt x="40" y="92"/>
                      </a:lnTo>
                      <a:lnTo>
                        <a:pt x="53" y="90"/>
                      </a:lnTo>
                      <a:lnTo>
                        <a:pt x="68" y="87"/>
                      </a:lnTo>
                      <a:lnTo>
                        <a:pt x="80" y="85"/>
                      </a:lnTo>
                      <a:lnTo>
                        <a:pt x="93" y="82"/>
                      </a:lnTo>
                      <a:lnTo>
                        <a:pt x="108" y="80"/>
                      </a:lnTo>
                      <a:lnTo>
                        <a:pt x="120" y="75"/>
                      </a:lnTo>
                      <a:lnTo>
                        <a:pt x="138" y="70"/>
                      </a:lnTo>
                      <a:lnTo>
                        <a:pt x="150" y="65"/>
                      </a:lnTo>
                      <a:lnTo>
                        <a:pt x="165" y="60"/>
                      </a:lnTo>
                      <a:lnTo>
                        <a:pt x="178" y="52"/>
                      </a:lnTo>
                      <a:lnTo>
                        <a:pt x="193" y="45"/>
                      </a:lnTo>
                      <a:lnTo>
                        <a:pt x="208" y="40"/>
                      </a:lnTo>
                      <a:lnTo>
                        <a:pt x="223" y="30"/>
                      </a:lnTo>
                      <a:lnTo>
                        <a:pt x="210" y="0"/>
                      </a:lnTo>
                      <a:lnTo>
                        <a:pt x="198" y="7"/>
                      </a:lnTo>
                      <a:lnTo>
                        <a:pt x="183" y="15"/>
                      </a:lnTo>
                      <a:lnTo>
                        <a:pt x="168" y="20"/>
                      </a:lnTo>
                      <a:lnTo>
                        <a:pt x="155" y="27"/>
                      </a:lnTo>
                      <a:lnTo>
                        <a:pt x="140" y="32"/>
                      </a:lnTo>
                      <a:lnTo>
                        <a:pt x="128" y="37"/>
                      </a:lnTo>
                      <a:lnTo>
                        <a:pt x="118" y="40"/>
                      </a:lnTo>
                      <a:lnTo>
                        <a:pt x="105" y="42"/>
                      </a:lnTo>
                      <a:lnTo>
                        <a:pt x="90" y="47"/>
                      </a:lnTo>
                      <a:lnTo>
                        <a:pt x="80" y="50"/>
                      </a:lnTo>
                      <a:lnTo>
                        <a:pt x="68" y="52"/>
                      </a:lnTo>
                      <a:lnTo>
                        <a:pt x="58" y="52"/>
                      </a:lnTo>
                      <a:lnTo>
                        <a:pt x="43" y="55"/>
                      </a:lnTo>
                      <a:lnTo>
                        <a:pt x="35" y="57"/>
                      </a:lnTo>
                      <a:lnTo>
                        <a:pt x="23" y="57"/>
                      </a:lnTo>
                      <a:lnTo>
                        <a:pt x="10" y="57"/>
                      </a:lnTo>
                      <a:lnTo>
                        <a:pt x="10" y="57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23">
                  <a:extLst>
                    <a:ext uri="{FF2B5EF4-FFF2-40B4-BE49-F238E27FC236}">
                      <a16:creationId xmlns:a16="http://schemas.microsoft.com/office/drawing/2014/main" id="{E5BD2BD5-092C-48FF-80D7-248C104CB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49" y="966025"/>
                  <a:ext cx="133" cy="76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0" y="32"/>
                    </a:cxn>
                    <a:cxn ang="0">
                      <a:pos x="13" y="42"/>
                    </a:cxn>
                    <a:cxn ang="0">
                      <a:pos x="28" y="47"/>
                    </a:cxn>
                    <a:cxn ang="0">
                      <a:pos x="40" y="55"/>
                    </a:cxn>
                    <a:cxn ang="0">
                      <a:pos x="55" y="62"/>
                    </a:cxn>
                    <a:cxn ang="0">
                      <a:pos x="73" y="67"/>
                    </a:cxn>
                    <a:cxn ang="0">
                      <a:pos x="90" y="70"/>
                    </a:cxn>
                    <a:cxn ang="0">
                      <a:pos x="105" y="72"/>
                    </a:cxn>
                    <a:cxn ang="0">
                      <a:pos x="125" y="75"/>
                    </a:cxn>
                    <a:cxn ang="0">
                      <a:pos x="135" y="37"/>
                    </a:cxn>
                    <a:cxn ang="0">
                      <a:pos x="120" y="37"/>
                    </a:cxn>
                    <a:cxn ang="0">
                      <a:pos x="103" y="32"/>
                    </a:cxn>
                    <a:cxn ang="0">
                      <a:pos x="90" y="30"/>
                    </a:cxn>
                    <a:cxn ang="0">
                      <a:pos x="78" y="27"/>
                    </a:cxn>
                    <a:cxn ang="0">
                      <a:pos x="63" y="22"/>
                    </a:cxn>
                    <a:cxn ang="0">
                      <a:pos x="50" y="15"/>
                    </a:cxn>
                    <a:cxn ang="0">
                      <a:pos x="40" y="7"/>
                    </a:cxn>
                    <a:cxn ang="0">
                      <a:pos x="28" y="0"/>
                    </a:cxn>
                    <a:cxn ang="0">
                      <a:pos x="28" y="2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35" h="75">
                      <a:moveTo>
                        <a:pt x="0" y="30"/>
                      </a:moveTo>
                      <a:lnTo>
                        <a:pt x="0" y="32"/>
                      </a:lnTo>
                      <a:lnTo>
                        <a:pt x="13" y="42"/>
                      </a:lnTo>
                      <a:lnTo>
                        <a:pt x="28" y="47"/>
                      </a:lnTo>
                      <a:lnTo>
                        <a:pt x="40" y="55"/>
                      </a:lnTo>
                      <a:lnTo>
                        <a:pt x="55" y="62"/>
                      </a:lnTo>
                      <a:lnTo>
                        <a:pt x="73" y="67"/>
                      </a:lnTo>
                      <a:lnTo>
                        <a:pt x="90" y="70"/>
                      </a:lnTo>
                      <a:lnTo>
                        <a:pt x="105" y="72"/>
                      </a:lnTo>
                      <a:lnTo>
                        <a:pt x="125" y="75"/>
                      </a:lnTo>
                      <a:lnTo>
                        <a:pt x="135" y="37"/>
                      </a:lnTo>
                      <a:lnTo>
                        <a:pt x="120" y="37"/>
                      </a:lnTo>
                      <a:lnTo>
                        <a:pt x="103" y="32"/>
                      </a:lnTo>
                      <a:lnTo>
                        <a:pt x="90" y="30"/>
                      </a:lnTo>
                      <a:lnTo>
                        <a:pt x="78" y="27"/>
                      </a:lnTo>
                      <a:lnTo>
                        <a:pt x="63" y="22"/>
                      </a:lnTo>
                      <a:lnTo>
                        <a:pt x="50" y="15"/>
                      </a:lnTo>
                      <a:lnTo>
                        <a:pt x="40" y="7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24">
                  <a:extLst>
                    <a:ext uri="{FF2B5EF4-FFF2-40B4-BE49-F238E27FC236}">
                      <a16:creationId xmlns:a16="http://schemas.microsoft.com/office/drawing/2014/main" id="{20ED7894-4D46-45F0-8BD3-F9822189A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07" y="965904"/>
                  <a:ext cx="71" cy="151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32"/>
                    </a:cxn>
                    <a:cxn ang="0">
                      <a:pos x="2" y="52"/>
                    </a:cxn>
                    <a:cxn ang="0">
                      <a:pos x="5" y="72"/>
                    </a:cxn>
                    <a:cxn ang="0">
                      <a:pos x="10" y="90"/>
                    </a:cxn>
                    <a:cxn ang="0">
                      <a:pos x="17" y="105"/>
                    </a:cxn>
                    <a:cxn ang="0">
                      <a:pos x="22" y="125"/>
                    </a:cxn>
                    <a:cxn ang="0">
                      <a:pos x="32" y="135"/>
                    </a:cxn>
                    <a:cxn ang="0">
                      <a:pos x="42" y="150"/>
                    </a:cxn>
                    <a:cxn ang="0">
                      <a:pos x="70" y="122"/>
                    </a:cxn>
                    <a:cxn ang="0">
                      <a:pos x="65" y="115"/>
                    </a:cxn>
                    <a:cxn ang="0">
                      <a:pos x="55" y="100"/>
                    </a:cxn>
                    <a:cxn ang="0">
                      <a:pos x="50" y="87"/>
                    </a:cxn>
                    <a:cxn ang="0">
                      <a:pos x="45" y="72"/>
                    </a:cxn>
                    <a:cxn ang="0">
                      <a:pos x="40" y="55"/>
                    </a:cxn>
                    <a:cxn ang="0">
                      <a:pos x="37" y="40"/>
                    </a:cxn>
                    <a:cxn ang="0">
                      <a:pos x="37" y="20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0" h="150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32"/>
                      </a:lnTo>
                      <a:lnTo>
                        <a:pt x="2" y="52"/>
                      </a:lnTo>
                      <a:lnTo>
                        <a:pt x="5" y="72"/>
                      </a:lnTo>
                      <a:lnTo>
                        <a:pt x="10" y="90"/>
                      </a:lnTo>
                      <a:lnTo>
                        <a:pt x="17" y="105"/>
                      </a:lnTo>
                      <a:lnTo>
                        <a:pt x="22" y="125"/>
                      </a:lnTo>
                      <a:lnTo>
                        <a:pt x="32" y="135"/>
                      </a:lnTo>
                      <a:lnTo>
                        <a:pt x="42" y="150"/>
                      </a:lnTo>
                      <a:lnTo>
                        <a:pt x="70" y="122"/>
                      </a:lnTo>
                      <a:lnTo>
                        <a:pt x="65" y="115"/>
                      </a:lnTo>
                      <a:lnTo>
                        <a:pt x="55" y="100"/>
                      </a:lnTo>
                      <a:lnTo>
                        <a:pt x="50" y="87"/>
                      </a:lnTo>
                      <a:lnTo>
                        <a:pt x="45" y="72"/>
                      </a:lnTo>
                      <a:lnTo>
                        <a:pt x="40" y="55"/>
                      </a:lnTo>
                      <a:lnTo>
                        <a:pt x="37" y="40"/>
                      </a:lnTo>
                      <a:lnTo>
                        <a:pt x="37" y="2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25">
                  <a:extLst>
                    <a:ext uri="{FF2B5EF4-FFF2-40B4-BE49-F238E27FC236}">
                      <a16:creationId xmlns:a16="http://schemas.microsoft.com/office/drawing/2014/main" id="{73849549-F38A-412E-B91B-332173D0E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07" y="965693"/>
                  <a:ext cx="81" cy="217"/>
                </a:xfrm>
                <a:custGeom>
                  <a:avLst/>
                  <a:gdLst/>
                  <a:ahLst/>
                  <a:cxnLst>
                    <a:cxn ang="0">
                      <a:pos x="42" y="3"/>
                    </a:cxn>
                    <a:cxn ang="0">
                      <a:pos x="45" y="0"/>
                    </a:cxn>
                    <a:cxn ang="0">
                      <a:pos x="32" y="28"/>
                    </a:cxn>
                    <a:cxn ang="0">
                      <a:pos x="22" y="55"/>
                    </a:cxn>
                    <a:cxn ang="0">
                      <a:pos x="17" y="80"/>
                    </a:cxn>
                    <a:cxn ang="0">
                      <a:pos x="10" y="110"/>
                    </a:cxn>
                    <a:cxn ang="0">
                      <a:pos x="5" y="138"/>
                    </a:cxn>
                    <a:cxn ang="0">
                      <a:pos x="2" y="163"/>
                    </a:cxn>
                    <a:cxn ang="0">
                      <a:pos x="0" y="190"/>
                    </a:cxn>
                    <a:cxn ang="0">
                      <a:pos x="0" y="220"/>
                    </a:cxn>
                    <a:cxn ang="0">
                      <a:pos x="35" y="213"/>
                    </a:cxn>
                    <a:cxn ang="0">
                      <a:pos x="37" y="183"/>
                    </a:cxn>
                    <a:cxn ang="0">
                      <a:pos x="37" y="155"/>
                    </a:cxn>
                    <a:cxn ang="0">
                      <a:pos x="42" y="128"/>
                    </a:cxn>
                    <a:cxn ang="0">
                      <a:pos x="45" y="103"/>
                    </a:cxn>
                    <a:cxn ang="0">
                      <a:pos x="52" y="78"/>
                    </a:cxn>
                    <a:cxn ang="0">
                      <a:pos x="57" y="53"/>
                    </a:cxn>
                    <a:cxn ang="0">
                      <a:pos x="67" y="33"/>
                    </a:cxn>
                    <a:cxn ang="0">
                      <a:pos x="75" y="8"/>
                    </a:cxn>
                    <a:cxn ang="0">
                      <a:pos x="77" y="8"/>
                    </a:cxn>
                    <a:cxn ang="0">
                      <a:pos x="42" y="3"/>
                    </a:cxn>
                  </a:cxnLst>
                  <a:rect l="0" t="0" r="r" b="b"/>
                  <a:pathLst>
                    <a:path w="77" h="220">
                      <a:moveTo>
                        <a:pt x="42" y="3"/>
                      </a:moveTo>
                      <a:lnTo>
                        <a:pt x="45" y="0"/>
                      </a:lnTo>
                      <a:lnTo>
                        <a:pt x="32" y="28"/>
                      </a:lnTo>
                      <a:lnTo>
                        <a:pt x="22" y="55"/>
                      </a:lnTo>
                      <a:lnTo>
                        <a:pt x="17" y="80"/>
                      </a:lnTo>
                      <a:lnTo>
                        <a:pt x="10" y="110"/>
                      </a:lnTo>
                      <a:lnTo>
                        <a:pt x="5" y="138"/>
                      </a:lnTo>
                      <a:lnTo>
                        <a:pt x="2" y="163"/>
                      </a:lnTo>
                      <a:lnTo>
                        <a:pt x="0" y="190"/>
                      </a:lnTo>
                      <a:lnTo>
                        <a:pt x="0" y="220"/>
                      </a:lnTo>
                      <a:lnTo>
                        <a:pt x="35" y="213"/>
                      </a:lnTo>
                      <a:lnTo>
                        <a:pt x="37" y="183"/>
                      </a:lnTo>
                      <a:lnTo>
                        <a:pt x="37" y="155"/>
                      </a:lnTo>
                      <a:lnTo>
                        <a:pt x="42" y="128"/>
                      </a:lnTo>
                      <a:lnTo>
                        <a:pt x="45" y="103"/>
                      </a:lnTo>
                      <a:lnTo>
                        <a:pt x="52" y="78"/>
                      </a:lnTo>
                      <a:lnTo>
                        <a:pt x="57" y="53"/>
                      </a:lnTo>
                      <a:lnTo>
                        <a:pt x="67" y="33"/>
                      </a:lnTo>
                      <a:lnTo>
                        <a:pt x="75" y="8"/>
                      </a:lnTo>
                      <a:lnTo>
                        <a:pt x="77" y="8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26">
                  <a:extLst>
                    <a:ext uri="{FF2B5EF4-FFF2-40B4-BE49-F238E27FC236}">
                      <a16:creationId xmlns:a16="http://schemas.microsoft.com/office/drawing/2014/main" id="{2A0506D3-89DE-49E3-BAF9-C2F5D6726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49" y="965531"/>
                  <a:ext cx="138" cy="166"/>
                </a:xfrm>
                <a:custGeom>
                  <a:avLst/>
                  <a:gdLst/>
                  <a:ahLst/>
                  <a:cxnLst>
                    <a:cxn ang="0">
                      <a:pos x="115" y="0"/>
                    </a:cxn>
                    <a:cxn ang="0">
                      <a:pos x="115" y="0"/>
                    </a:cxn>
                    <a:cxn ang="0">
                      <a:pos x="98" y="20"/>
                    </a:cxn>
                    <a:cxn ang="0">
                      <a:pos x="83" y="37"/>
                    </a:cxn>
                    <a:cxn ang="0">
                      <a:pos x="68" y="57"/>
                    </a:cxn>
                    <a:cxn ang="0">
                      <a:pos x="50" y="77"/>
                    </a:cxn>
                    <a:cxn ang="0">
                      <a:pos x="38" y="97"/>
                    </a:cxn>
                    <a:cxn ang="0">
                      <a:pos x="23" y="120"/>
                    </a:cxn>
                    <a:cxn ang="0">
                      <a:pos x="13" y="142"/>
                    </a:cxn>
                    <a:cxn ang="0">
                      <a:pos x="0" y="165"/>
                    </a:cxn>
                    <a:cxn ang="0">
                      <a:pos x="35" y="170"/>
                    </a:cxn>
                    <a:cxn ang="0">
                      <a:pos x="45" y="147"/>
                    </a:cxn>
                    <a:cxn ang="0">
                      <a:pos x="58" y="127"/>
                    </a:cxn>
                    <a:cxn ang="0">
                      <a:pos x="68" y="107"/>
                    </a:cxn>
                    <a:cxn ang="0">
                      <a:pos x="83" y="87"/>
                    </a:cxn>
                    <a:cxn ang="0">
                      <a:pos x="93" y="72"/>
                    </a:cxn>
                    <a:cxn ang="0">
                      <a:pos x="108" y="55"/>
                    </a:cxn>
                    <a:cxn ang="0">
                      <a:pos x="123" y="37"/>
                    </a:cxn>
                    <a:cxn ang="0">
                      <a:pos x="138" y="25"/>
                    </a:cxn>
                    <a:cxn ang="0">
                      <a:pos x="138" y="25"/>
                    </a:cxn>
                    <a:cxn ang="0">
                      <a:pos x="115" y="0"/>
                    </a:cxn>
                  </a:cxnLst>
                  <a:rect l="0" t="0" r="r" b="b"/>
                  <a:pathLst>
                    <a:path w="138" h="170">
                      <a:moveTo>
                        <a:pt x="115" y="0"/>
                      </a:moveTo>
                      <a:lnTo>
                        <a:pt x="115" y="0"/>
                      </a:lnTo>
                      <a:lnTo>
                        <a:pt x="98" y="20"/>
                      </a:lnTo>
                      <a:lnTo>
                        <a:pt x="83" y="37"/>
                      </a:lnTo>
                      <a:lnTo>
                        <a:pt x="68" y="57"/>
                      </a:lnTo>
                      <a:lnTo>
                        <a:pt x="50" y="77"/>
                      </a:lnTo>
                      <a:lnTo>
                        <a:pt x="38" y="97"/>
                      </a:lnTo>
                      <a:lnTo>
                        <a:pt x="23" y="120"/>
                      </a:lnTo>
                      <a:lnTo>
                        <a:pt x="13" y="142"/>
                      </a:lnTo>
                      <a:lnTo>
                        <a:pt x="0" y="165"/>
                      </a:lnTo>
                      <a:lnTo>
                        <a:pt x="35" y="170"/>
                      </a:lnTo>
                      <a:lnTo>
                        <a:pt x="45" y="147"/>
                      </a:lnTo>
                      <a:lnTo>
                        <a:pt x="58" y="127"/>
                      </a:lnTo>
                      <a:lnTo>
                        <a:pt x="68" y="107"/>
                      </a:lnTo>
                      <a:lnTo>
                        <a:pt x="83" y="87"/>
                      </a:lnTo>
                      <a:lnTo>
                        <a:pt x="93" y="72"/>
                      </a:lnTo>
                      <a:lnTo>
                        <a:pt x="108" y="55"/>
                      </a:lnTo>
                      <a:lnTo>
                        <a:pt x="123" y="3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27">
                  <a:extLst>
                    <a:ext uri="{FF2B5EF4-FFF2-40B4-BE49-F238E27FC236}">
                      <a16:creationId xmlns:a16="http://schemas.microsoft.com/office/drawing/2014/main" id="{68D40A30-70DC-4068-9C3A-1F92EBD60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64" y="965426"/>
                  <a:ext cx="157" cy="131"/>
                </a:xfrm>
                <a:custGeom>
                  <a:avLst/>
                  <a:gdLst/>
                  <a:ahLst/>
                  <a:cxnLst>
                    <a:cxn ang="0">
                      <a:pos x="155" y="0"/>
                    </a:cxn>
                    <a:cxn ang="0">
                      <a:pos x="155" y="0"/>
                    </a:cxn>
                    <a:cxn ang="0">
                      <a:pos x="145" y="5"/>
                    </a:cxn>
                    <a:cxn ang="0">
                      <a:pos x="130" y="10"/>
                    </a:cxn>
                    <a:cxn ang="0">
                      <a:pos x="120" y="17"/>
                    </a:cxn>
                    <a:cxn ang="0">
                      <a:pos x="110" y="22"/>
                    </a:cxn>
                    <a:cxn ang="0">
                      <a:pos x="98" y="30"/>
                    </a:cxn>
                    <a:cxn ang="0">
                      <a:pos x="90" y="35"/>
                    </a:cxn>
                    <a:cxn ang="0">
                      <a:pos x="83" y="40"/>
                    </a:cxn>
                    <a:cxn ang="0">
                      <a:pos x="70" y="47"/>
                    </a:cxn>
                    <a:cxn ang="0">
                      <a:pos x="63" y="55"/>
                    </a:cxn>
                    <a:cxn ang="0">
                      <a:pos x="53" y="62"/>
                    </a:cxn>
                    <a:cxn ang="0">
                      <a:pos x="40" y="70"/>
                    </a:cxn>
                    <a:cxn ang="0">
                      <a:pos x="33" y="77"/>
                    </a:cxn>
                    <a:cxn ang="0">
                      <a:pos x="23" y="85"/>
                    </a:cxn>
                    <a:cxn ang="0">
                      <a:pos x="15" y="92"/>
                    </a:cxn>
                    <a:cxn ang="0">
                      <a:pos x="5" y="100"/>
                    </a:cxn>
                    <a:cxn ang="0">
                      <a:pos x="0" y="105"/>
                    </a:cxn>
                    <a:cxn ang="0">
                      <a:pos x="23" y="130"/>
                    </a:cxn>
                    <a:cxn ang="0">
                      <a:pos x="35" y="117"/>
                    </a:cxn>
                    <a:cxn ang="0">
                      <a:pos x="43" y="110"/>
                    </a:cxn>
                    <a:cxn ang="0">
                      <a:pos x="53" y="102"/>
                    </a:cxn>
                    <a:cxn ang="0">
                      <a:pos x="60" y="95"/>
                    </a:cxn>
                    <a:cxn ang="0">
                      <a:pos x="70" y="87"/>
                    </a:cxn>
                    <a:cxn ang="0">
                      <a:pos x="75" y="85"/>
                    </a:cxn>
                    <a:cxn ang="0">
                      <a:pos x="85" y="77"/>
                    </a:cxn>
                    <a:cxn ang="0">
                      <a:pos x="93" y="70"/>
                    </a:cxn>
                    <a:cxn ang="0">
                      <a:pos x="100" y="67"/>
                    </a:cxn>
                    <a:cxn ang="0">
                      <a:pos x="113" y="57"/>
                    </a:cxn>
                    <a:cxn ang="0">
                      <a:pos x="120" y="52"/>
                    </a:cxn>
                    <a:cxn ang="0">
                      <a:pos x="128" y="52"/>
                    </a:cxn>
                    <a:cxn ang="0">
                      <a:pos x="135" y="47"/>
                    </a:cxn>
                    <a:cxn ang="0">
                      <a:pos x="145" y="40"/>
                    </a:cxn>
                    <a:cxn ang="0">
                      <a:pos x="150" y="37"/>
                    </a:cxn>
                    <a:cxn ang="0">
                      <a:pos x="160" y="35"/>
                    </a:cxn>
                    <a:cxn ang="0">
                      <a:pos x="160" y="35"/>
                    </a:cxn>
                    <a:cxn ang="0">
                      <a:pos x="155" y="0"/>
                    </a:cxn>
                  </a:cxnLst>
                  <a:rect l="0" t="0" r="r" b="b"/>
                  <a:pathLst>
                    <a:path w="160" h="130">
                      <a:moveTo>
                        <a:pt x="155" y="0"/>
                      </a:moveTo>
                      <a:lnTo>
                        <a:pt x="155" y="0"/>
                      </a:lnTo>
                      <a:lnTo>
                        <a:pt x="145" y="5"/>
                      </a:lnTo>
                      <a:lnTo>
                        <a:pt x="130" y="10"/>
                      </a:lnTo>
                      <a:lnTo>
                        <a:pt x="120" y="17"/>
                      </a:lnTo>
                      <a:lnTo>
                        <a:pt x="110" y="22"/>
                      </a:lnTo>
                      <a:lnTo>
                        <a:pt x="98" y="30"/>
                      </a:lnTo>
                      <a:lnTo>
                        <a:pt x="90" y="35"/>
                      </a:lnTo>
                      <a:lnTo>
                        <a:pt x="83" y="40"/>
                      </a:lnTo>
                      <a:lnTo>
                        <a:pt x="70" y="47"/>
                      </a:lnTo>
                      <a:lnTo>
                        <a:pt x="63" y="55"/>
                      </a:lnTo>
                      <a:lnTo>
                        <a:pt x="53" y="62"/>
                      </a:lnTo>
                      <a:lnTo>
                        <a:pt x="40" y="70"/>
                      </a:lnTo>
                      <a:lnTo>
                        <a:pt x="33" y="77"/>
                      </a:lnTo>
                      <a:lnTo>
                        <a:pt x="23" y="85"/>
                      </a:lnTo>
                      <a:lnTo>
                        <a:pt x="15" y="92"/>
                      </a:lnTo>
                      <a:lnTo>
                        <a:pt x="5" y="100"/>
                      </a:lnTo>
                      <a:lnTo>
                        <a:pt x="0" y="105"/>
                      </a:lnTo>
                      <a:lnTo>
                        <a:pt x="23" y="130"/>
                      </a:lnTo>
                      <a:lnTo>
                        <a:pt x="35" y="117"/>
                      </a:lnTo>
                      <a:lnTo>
                        <a:pt x="43" y="110"/>
                      </a:lnTo>
                      <a:lnTo>
                        <a:pt x="53" y="102"/>
                      </a:lnTo>
                      <a:lnTo>
                        <a:pt x="60" y="95"/>
                      </a:lnTo>
                      <a:lnTo>
                        <a:pt x="70" y="87"/>
                      </a:lnTo>
                      <a:lnTo>
                        <a:pt x="75" y="85"/>
                      </a:lnTo>
                      <a:lnTo>
                        <a:pt x="85" y="77"/>
                      </a:lnTo>
                      <a:lnTo>
                        <a:pt x="93" y="70"/>
                      </a:lnTo>
                      <a:lnTo>
                        <a:pt x="100" y="67"/>
                      </a:lnTo>
                      <a:lnTo>
                        <a:pt x="113" y="57"/>
                      </a:lnTo>
                      <a:lnTo>
                        <a:pt x="120" y="52"/>
                      </a:lnTo>
                      <a:lnTo>
                        <a:pt x="128" y="52"/>
                      </a:lnTo>
                      <a:lnTo>
                        <a:pt x="135" y="47"/>
                      </a:lnTo>
                      <a:lnTo>
                        <a:pt x="145" y="40"/>
                      </a:lnTo>
                      <a:lnTo>
                        <a:pt x="150" y="37"/>
                      </a:lnTo>
                      <a:lnTo>
                        <a:pt x="160" y="35"/>
                      </a:lnTo>
                      <a:lnTo>
                        <a:pt x="160" y="3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28">
                  <a:extLst>
                    <a:ext uri="{FF2B5EF4-FFF2-40B4-BE49-F238E27FC236}">
                      <a16:creationId xmlns:a16="http://schemas.microsoft.com/office/drawing/2014/main" id="{06CB9907-F5E7-4C07-851E-896D5C323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21" y="965390"/>
                  <a:ext cx="152" cy="71"/>
                </a:xfrm>
                <a:custGeom>
                  <a:avLst/>
                  <a:gdLst/>
                  <a:ahLst/>
                  <a:cxnLst>
                    <a:cxn ang="0">
                      <a:pos x="155" y="0"/>
                    </a:cxn>
                    <a:cxn ang="0">
                      <a:pos x="155" y="0"/>
                    </a:cxn>
                    <a:cxn ang="0">
                      <a:pos x="143" y="0"/>
                    </a:cxn>
                    <a:cxn ang="0">
                      <a:pos x="133" y="0"/>
                    </a:cxn>
                    <a:cxn ang="0">
                      <a:pos x="125" y="2"/>
                    </a:cxn>
                    <a:cxn ang="0">
                      <a:pos x="115" y="2"/>
                    </a:cxn>
                    <a:cxn ang="0">
                      <a:pos x="105" y="5"/>
                    </a:cxn>
                    <a:cxn ang="0">
                      <a:pos x="98" y="5"/>
                    </a:cxn>
                    <a:cxn ang="0">
                      <a:pos x="88" y="7"/>
                    </a:cxn>
                    <a:cxn ang="0">
                      <a:pos x="73" y="12"/>
                    </a:cxn>
                    <a:cxn ang="0">
                      <a:pos x="68" y="12"/>
                    </a:cxn>
                    <a:cxn ang="0">
                      <a:pos x="55" y="17"/>
                    </a:cxn>
                    <a:cxn ang="0">
                      <a:pos x="43" y="20"/>
                    </a:cxn>
                    <a:cxn ang="0">
                      <a:pos x="38" y="22"/>
                    </a:cxn>
                    <a:cxn ang="0">
                      <a:pos x="28" y="25"/>
                    </a:cxn>
                    <a:cxn ang="0">
                      <a:pos x="20" y="27"/>
                    </a:cxn>
                    <a:cxn ang="0">
                      <a:pos x="8" y="32"/>
                    </a:cxn>
                    <a:cxn ang="0">
                      <a:pos x="0" y="35"/>
                    </a:cxn>
                    <a:cxn ang="0">
                      <a:pos x="5" y="70"/>
                    </a:cxn>
                    <a:cxn ang="0">
                      <a:pos x="15" y="65"/>
                    </a:cxn>
                    <a:cxn ang="0">
                      <a:pos x="25" y="60"/>
                    </a:cxn>
                    <a:cxn ang="0">
                      <a:pos x="35" y="57"/>
                    </a:cxn>
                    <a:cxn ang="0">
                      <a:pos x="43" y="55"/>
                    </a:cxn>
                    <a:cxn ang="0">
                      <a:pos x="55" y="52"/>
                    </a:cxn>
                    <a:cxn ang="0">
                      <a:pos x="63" y="50"/>
                    </a:cxn>
                    <a:cxn ang="0">
                      <a:pos x="70" y="50"/>
                    </a:cxn>
                    <a:cxn ang="0">
                      <a:pos x="80" y="45"/>
                    </a:cxn>
                    <a:cxn ang="0">
                      <a:pos x="83" y="45"/>
                    </a:cxn>
                    <a:cxn ang="0">
                      <a:pos x="93" y="42"/>
                    </a:cxn>
                    <a:cxn ang="0">
                      <a:pos x="100" y="40"/>
                    </a:cxn>
                    <a:cxn ang="0">
                      <a:pos x="110" y="40"/>
                    </a:cxn>
                    <a:cxn ang="0">
                      <a:pos x="120" y="40"/>
                    </a:cxn>
                    <a:cxn ang="0">
                      <a:pos x="128" y="37"/>
                    </a:cxn>
                    <a:cxn ang="0">
                      <a:pos x="138" y="37"/>
                    </a:cxn>
                    <a:cxn ang="0">
                      <a:pos x="143" y="37"/>
                    </a:cxn>
                    <a:cxn ang="0">
                      <a:pos x="143" y="37"/>
                    </a:cxn>
                    <a:cxn ang="0">
                      <a:pos x="155" y="0"/>
                    </a:cxn>
                  </a:cxnLst>
                  <a:rect l="0" t="0" r="r" b="b"/>
                  <a:pathLst>
                    <a:path w="155" h="70">
                      <a:moveTo>
                        <a:pt x="155" y="0"/>
                      </a:moveTo>
                      <a:lnTo>
                        <a:pt x="155" y="0"/>
                      </a:lnTo>
                      <a:lnTo>
                        <a:pt x="143" y="0"/>
                      </a:lnTo>
                      <a:lnTo>
                        <a:pt x="133" y="0"/>
                      </a:lnTo>
                      <a:lnTo>
                        <a:pt x="125" y="2"/>
                      </a:lnTo>
                      <a:lnTo>
                        <a:pt x="115" y="2"/>
                      </a:lnTo>
                      <a:lnTo>
                        <a:pt x="105" y="5"/>
                      </a:lnTo>
                      <a:lnTo>
                        <a:pt x="98" y="5"/>
                      </a:lnTo>
                      <a:lnTo>
                        <a:pt x="88" y="7"/>
                      </a:lnTo>
                      <a:lnTo>
                        <a:pt x="73" y="12"/>
                      </a:lnTo>
                      <a:lnTo>
                        <a:pt x="68" y="12"/>
                      </a:lnTo>
                      <a:lnTo>
                        <a:pt x="55" y="17"/>
                      </a:lnTo>
                      <a:lnTo>
                        <a:pt x="43" y="20"/>
                      </a:lnTo>
                      <a:lnTo>
                        <a:pt x="38" y="22"/>
                      </a:lnTo>
                      <a:lnTo>
                        <a:pt x="28" y="25"/>
                      </a:lnTo>
                      <a:lnTo>
                        <a:pt x="20" y="27"/>
                      </a:lnTo>
                      <a:lnTo>
                        <a:pt x="8" y="32"/>
                      </a:lnTo>
                      <a:lnTo>
                        <a:pt x="0" y="35"/>
                      </a:lnTo>
                      <a:lnTo>
                        <a:pt x="5" y="70"/>
                      </a:lnTo>
                      <a:lnTo>
                        <a:pt x="15" y="65"/>
                      </a:lnTo>
                      <a:lnTo>
                        <a:pt x="25" y="60"/>
                      </a:lnTo>
                      <a:lnTo>
                        <a:pt x="35" y="57"/>
                      </a:lnTo>
                      <a:lnTo>
                        <a:pt x="43" y="55"/>
                      </a:lnTo>
                      <a:lnTo>
                        <a:pt x="55" y="52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80" y="45"/>
                      </a:lnTo>
                      <a:lnTo>
                        <a:pt x="83" y="45"/>
                      </a:lnTo>
                      <a:lnTo>
                        <a:pt x="93" y="42"/>
                      </a:lnTo>
                      <a:lnTo>
                        <a:pt x="100" y="40"/>
                      </a:lnTo>
                      <a:lnTo>
                        <a:pt x="110" y="40"/>
                      </a:lnTo>
                      <a:lnTo>
                        <a:pt x="120" y="40"/>
                      </a:lnTo>
                      <a:lnTo>
                        <a:pt x="128" y="37"/>
                      </a:lnTo>
                      <a:lnTo>
                        <a:pt x="138" y="37"/>
                      </a:lnTo>
                      <a:lnTo>
                        <a:pt x="143" y="37"/>
                      </a:lnTo>
                      <a:lnTo>
                        <a:pt x="143" y="37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129">
                  <a:extLst>
                    <a:ext uri="{FF2B5EF4-FFF2-40B4-BE49-F238E27FC236}">
                      <a16:creationId xmlns:a16="http://schemas.microsoft.com/office/drawing/2014/main" id="{0700BE40-4428-4BAE-AEFC-6EFC8C343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163" y="965390"/>
                  <a:ext cx="128" cy="60"/>
                </a:xfrm>
                <a:custGeom>
                  <a:avLst/>
                  <a:gdLst/>
                  <a:ahLst/>
                  <a:cxnLst>
                    <a:cxn ang="0">
                      <a:pos x="132" y="27"/>
                    </a:cxn>
                    <a:cxn ang="0">
                      <a:pos x="132" y="27"/>
                    </a:cxn>
                    <a:cxn ang="0">
                      <a:pos x="120" y="20"/>
                    </a:cxn>
                    <a:cxn ang="0">
                      <a:pos x="110" y="17"/>
                    </a:cxn>
                    <a:cxn ang="0">
                      <a:pos x="95" y="10"/>
                    </a:cxn>
                    <a:cxn ang="0">
                      <a:pos x="82" y="5"/>
                    </a:cxn>
                    <a:cxn ang="0">
                      <a:pos x="65" y="5"/>
                    </a:cxn>
                    <a:cxn ang="0">
                      <a:pos x="50" y="2"/>
                    </a:cxn>
                    <a:cxn ang="0">
                      <a:pos x="32" y="0"/>
                    </a:cxn>
                    <a:cxn ang="0">
                      <a:pos x="12" y="0"/>
                    </a:cxn>
                    <a:cxn ang="0">
                      <a:pos x="0" y="37"/>
                    </a:cxn>
                    <a:cxn ang="0">
                      <a:pos x="17" y="37"/>
                    </a:cxn>
                    <a:cxn ang="0">
                      <a:pos x="35" y="40"/>
                    </a:cxn>
                    <a:cxn ang="0">
                      <a:pos x="50" y="40"/>
                    </a:cxn>
                    <a:cxn ang="0">
                      <a:pos x="62" y="42"/>
                    </a:cxn>
                    <a:cxn ang="0">
                      <a:pos x="77" y="45"/>
                    </a:cxn>
                    <a:cxn ang="0">
                      <a:pos x="85" y="50"/>
                    </a:cxn>
                    <a:cxn ang="0">
                      <a:pos x="97" y="55"/>
                    </a:cxn>
                    <a:cxn ang="0">
                      <a:pos x="105" y="60"/>
                    </a:cxn>
                    <a:cxn ang="0">
                      <a:pos x="105" y="60"/>
                    </a:cxn>
                    <a:cxn ang="0">
                      <a:pos x="132" y="27"/>
                    </a:cxn>
                  </a:cxnLst>
                  <a:rect l="0" t="0" r="r" b="b"/>
                  <a:pathLst>
                    <a:path w="132" h="60">
                      <a:moveTo>
                        <a:pt x="132" y="27"/>
                      </a:moveTo>
                      <a:lnTo>
                        <a:pt x="132" y="27"/>
                      </a:lnTo>
                      <a:lnTo>
                        <a:pt x="120" y="20"/>
                      </a:lnTo>
                      <a:lnTo>
                        <a:pt x="110" y="17"/>
                      </a:lnTo>
                      <a:lnTo>
                        <a:pt x="95" y="10"/>
                      </a:lnTo>
                      <a:lnTo>
                        <a:pt x="82" y="5"/>
                      </a:lnTo>
                      <a:lnTo>
                        <a:pt x="65" y="5"/>
                      </a:lnTo>
                      <a:lnTo>
                        <a:pt x="50" y="2"/>
                      </a:lnTo>
                      <a:lnTo>
                        <a:pt x="32" y="0"/>
                      </a:lnTo>
                      <a:lnTo>
                        <a:pt x="12" y="0"/>
                      </a:lnTo>
                      <a:lnTo>
                        <a:pt x="0" y="37"/>
                      </a:lnTo>
                      <a:lnTo>
                        <a:pt x="17" y="37"/>
                      </a:lnTo>
                      <a:lnTo>
                        <a:pt x="35" y="40"/>
                      </a:lnTo>
                      <a:lnTo>
                        <a:pt x="50" y="40"/>
                      </a:lnTo>
                      <a:lnTo>
                        <a:pt x="62" y="42"/>
                      </a:lnTo>
                      <a:lnTo>
                        <a:pt x="77" y="45"/>
                      </a:lnTo>
                      <a:lnTo>
                        <a:pt x="85" y="50"/>
                      </a:lnTo>
                      <a:lnTo>
                        <a:pt x="97" y="55"/>
                      </a:lnTo>
                      <a:lnTo>
                        <a:pt x="105" y="60"/>
                      </a:lnTo>
                      <a:lnTo>
                        <a:pt x="105" y="60"/>
                      </a:lnTo>
                      <a:lnTo>
                        <a:pt x="132" y="2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130">
                  <a:extLst>
                    <a:ext uri="{FF2B5EF4-FFF2-40B4-BE49-F238E27FC236}">
                      <a16:creationId xmlns:a16="http://schemas.microsoft.com/office/drawing/2014/main" id="{EE98946C-775A-4DBB-9FC1-C53CB3F72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263" y="965416"/>
                  <a:ext cx="76" cy="111"/>
                </a:xfrm>
                <a:custGeom>
                  <a:avLst/>
                  <a:gdLst/>
                  <a:ahLst/>
                  <a:cxnLst>
                    <a:cxn ang="0">
                      <a:pos x="67" y="103"/>
                    </a:cxn>
                    <a:cxn ang="0">
                      <a:pos x="75" y="85"/>
                    </a:cxn>
                    <a:cxn ang="0">
                      <a:pos x="70" y="70"/>
                    </a:cxn>
                    <a:cxn ang="0">
                      <a:pos x="70" y="58"/>
                    </a:cxn>
                    <a:cxn ang="0">
                      <a:pos x="65" y="48"/>
                    </a:cxn>
                    <a:cxn ang="0">
                      <a:pos x="60" y="35"/>
                    </a:cxn>
                    <a:cxn ang="0">
                      <a:pos x="52" y="25"/>
                    </a:cxn>
                    <a:cxn ang="0">
                      <a:pos x="45" y="15"/>
                    </a:cxn>
                    <a:cxn ang="0">
                      <a:pos x="37" y="10"/>
                    </a:cxn>
                    <a:cxn ang="0">
                      <a:pos x="27" y="0"/>
                    </a:cxn>
                    <a:cxn ang="0">
                      <a:pos x="0" y="33"/>
                    </a:cxn>
                    <a:cxn ang="0">
                      <a:pos x="7" y="40"/>
                    </a:cxn>
                    <a:cxn ang="0">
                      <a:pos x="17" y="45"/>
                    </a:cxn>
                    <a:cxn ang="0">
                      <a:pos x="22" y="55"/>
                    </a:cxn>
                    <a:cxn ang="0">
                      <a:pos x="27" y="60"/>
                    </a:cxn>
                    <a:cxn ang="0">
                      <a:pos x="32" y="65"/>
                    </a:cxn>
                    <a:cxn ang="0">
                      <a:pos x="35" y="78"/>
                    </a:cxn>
                    <a:cxn ang="0">
                      <a:pos x="37" y="88"/>
                    </a:cxn>
                    <a:cxn ang="0">
                      <a:pos x="37" y="95"/>
                    </a:cxn>
                    <a:cxn ang="0">
                      <a:pos x="45" y="78"/>
                    </a:cxn>
                    <a:cxn ang="0">
                      <a:pos x="37" y="95"/>
                    </a:cxn>
                    <a:cxn ang="0">
                      <a:pos x="40" y="105"/>
                    </a:cxn>
                    <a:cxn ang="0">
                      <a:pos x="45" y="108"/>
                    </a:cxn>
                    <a:cxn ang="0">
                      <a:pos x="52" y="108"/>
                    </a:cxn>
                    <a:cxn ang="0">
                      <a:pos x="57" y="108"/>
                    </a:cxn>
                    <a:cxn ang="0">
                      <a:pos x="65" y="105"/>
                    </a:cxn>
                    <a:cxn ang="0">
                      <a:pos x="70" y="100"/>
                    </a:cxn>
                    <a:cxn ang="0">
                      <a:pos x="72" y="93"/>
                    </a:cxn>
                    <a:cxn ang="0">
                      <a:pos x="75" y="85"/>
                    </a:cxn>
                    <a:cxn ang="0">
                      <a:pos x="67" y="103"/>
                    </a:cxn>
                  </a:cxnLst>
                  <a:rect l="0" t="0" r="r" b="b"/>
                  <a:pathLst>
                    <a:path w="75" h="108">
                      <a:moveTo>
                        <a:pt x="67" y="103"/>
                      </a:moveTo>
                      <a:lnTo>
                        <a:pt x="75" y="85"/>
                      </a:lnTo>
                      <a:lnTo>
                        <a:pt x="70" y="70"/>
                      </a:lnTo>
                      <a:lnTo>
                        <a:pt x="70" y="58"/>
                      </a:lnTo>
                      <a:lnTo>
                        <a:pt x="65" y="48"/>
                      </a:lnTo>
                      <a:lnTo>
                        <a:pt x="60" y="35"/>
                      </a:lnTo>
                      <a:lnTo>
                        <a:pt x="52" y="25"/>
                      </a:lnTo>
                      <a:lnTo>
                        <a:pt x="45" y="15"/>
                      </a:lnTo>
                      <a:lnTo>
                        <a:pt x="37" y="10"/>
                      </a:lnTo>
                      <a:lnTo>
                        <a:pt x="27" y="0"/>
                      </a:lnTo>
                      <a:lnTo>
                        <a:pt x="0" y="33"/>
                      </a:lnTo>
                      <a:lnTo>
                        <a:pt x="7" y="40"/>
                      </a:lnTo>
                      <a:lnTo>
                        <a:pt x="17" y="45"/>
                      </a:lnTo>
                      <a:lnTo>
                        <a:pt x="22" y="55"/>
                      </a:lnTo>
                      <a:lnTo>
                        <a:pt x="27" y="60"/>
                      </a:lnTo>
                      <a:lnTo>
                        <a:pt x="32" y="65"/>
                      </a:lnTo>
                      <a:lnTo>
                        <a:pt x="35" y="78"/>
                      </a:lnTo>
                      <a:lnTo>
                        <a:pt x="37" y="88"/>
                      </a:lnTo>
                      <a:lnTo>
                        <a:pt x="37" y="95"/>
                      </a:lnTo>
                      <a:lnTo>
                        <a:pt x="45" y="78"/>
                      </a:lnTo>
                      <a:lnTo>
                        <a:pt x="37" y="95"/>
                      </a:lnTo>
                      <a:lnTo>
                        <a:pt x="40" y="105"/>
                      </a:lnTo>
                      <a:lnTo>
                        <a:pt x="45" y="108"/>
                      </a:lnTo>
                      <a:lnTo>
                        <a:pt x="52" y="108"/>
                      </a:lnTo>
                      <a:lnTo>
                        <a:pt x="57" y="108"/>
                      </a:lnTo>
                      <a:lnTo>
                        <a:pt x="65" y="105"/>
                      </a:lnTo>
                      <a:lnTo>
                        <a:pt x="70" y="100"/>
                      </a:lnTo>
                      <a:lnTo>
                        <a:pt x="72" y="93"/>
                      </a:lnTo>
                      <a:lnTo>
                        <a:pt x="75" y="85"/>
                      </a:lnTo>
                      <a:lnTo>
                        <a:pt x="67" y="10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31">
                  <a:extLst>
                    <a:ext uri="{FF2B5EF4-FFF2-40B4-BE49-F238E27FC236}">
                      <a16:creationId xmlns:a16="http://schemas.microsoft.com/office/drawing/2014/main" id="{2923071B-96E1-4058-8E8B-35FAEE20D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225" y="965496"/>
                  <a:ext cx="109" cy="116"/>
                </a:xfrm>
                <a:custGeom>
                  <a:avLst/>
                  <a:gdLst/>
                  <a:ahLst/>
                  <a:cxnLst>
                    <a:cxn ang="0">
                      <a:pos x="2" y="102"/>
                    </a:cxn>
                    <a:cxn ang="0">
                      <a:pos x="30" y="110"/>
                    </a:cxn>
                    <a:cxn ang="0">
                      <a:pos x="112" y="25"/>
                    </a:cxn>
                    <a:cxn ang="0">
                      <a:pos x="90" y="0"/>
                    </a:cxn>
                    <a:cxn ang="0">
                      <a:pos x="7" y="87"/>
                    </a:cxn>
                    <a:cxn ang="0">
                      <a:pos x="37" y="95"/>
                    </a:cxn>
                    <a:cxn ang="0">
                      <a:pos x="7" y="87"/>
                    </a:cxn>
                    <a:cxn ang="0">
                      <a:pos x="2" y="95"/>
                    </a:cxn>
                    <a:cxn ang="0">
                      <a:pos x="0" y="102"/>
                    </a:cxn>
                    <a:cxn ang="0">
                      <a:pos x="2" y="110"/>
                    </a:cxn>
                    <a:cxn ang="0">
                      <a:pos x="5" y="115"/>
                    </a:cxn>
                    <a:cxn ang="0">
                      <a:pos x="10" y="117"/>
                    </a:cxn>
                    <a:cxn ang="0">
                      <a:pos x="17" y="117"/>
                    </a:cxn>
                    <a:cxn ang="0">
                      <a:pos x="25" y="117"/>
                    </a:cxn>
                    <a:cxn ang="0">
                      <a:pos x="32" y="110"/>
                    </a:cxn>
                    <a:cxn ang="0">
                      <a:pos x="2" y="102"/>
                    </a:cxn>
                  </a:cxnLst>
                  <a:rect l="0" t="0" r="r" b="b"/>
                  <a:pathLst>
                    <a:path w="112" h="117">
                      <a:moveTo>
                        <a:pt x="2" y="102"/>
                      </a:moveTo>
                      <a:lnTo>
                        <a:pt x="30" y="110"/>
                      </a:lnTo>
                      <a:lnTo>
                        <a:pt x="112" y="25"/>
                      </a:lnTo>
                      <a:lnTo>
                        <a:pt x="90" y="0"/>
                      </a:lnTo>
                      <a:lnTo>
                        <a:pt x="7" y="87"/>
                      </a:lnTo>
                      <a:lnTo>
                        <a:pt x="37" y="95"/>
                      </a:lnTo>
                      <a:lnTo>
                        <a:pt x="7" y="87"/>
                      </a:lnTo>
                      <a:lnTo>
                        <a:pt x="2" y="95"/>
                      </a:lnTo>
                      <a:lnTo>
                        <a:pt x="0" y="102"/>
                      </a:lnTo>
                      <a:lnTo>
                        <a:pt x="2" y="110"/>
                      </a:lnTo>
                      <a:lnTo>
                        <a:pt x="5" y="115"/>
                      </a:lnTo>
                      <a:lnTo>
                        <a:pt x="10" y="117"/>
                      </a:lnTo>
                      <a:lnTo>
                        <a:pt x="17" y="117"/>
                      </a:lnTo>
                      <a:lnTo>
                        <a:pt x="25" y="117"/>
                      </a:lnTo>
                      <a:lnTo>
                        <a:pt x="32" y="110"/>
                      </a:lnTo>
                      <a:lnTo>
                        <a:pt x="2" y="10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132">
                  <a:extLst>
                    <a:ext uri="{FF2B5EF4-FFF2-40B4-BE49-F238E27FC236}">
                      <a16:creationId xmlns:a16="http://schemas.microsoft.com/office/drawing/2014/main" id="{C5C4C487-4DBC-4204-BDAA-359D53EE4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111" y="965441"/>
                  <a:ext cx="143" cy="156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12" y="40"/>
                    </a:cxn>
                    <a:cxn ang="0">
                      <a:pos x="25" y="40"/>
                    </a:cxn>
                    <a:cxn ang="0">
                      <a:pos x="35" y="40"/>
                    </a:cxn>
                    <a:cxn ang="0">
                      <a:pos x="45" y="45"/>
                    </a:cxn>
                    <a:cxn ang="0">
                      <a:pos x="55" y="50"/>
                    </a:cxn>
                    <a:cxn ang="0">
                      <a:pos x="65" y="55"/>
                    </a:cxn>
                    <a:cxn ang="0">
                      <a:pos x="72" y="60"/>
                    </a:cxn>
                    <a:cxn ang="0">
                      <a:pos x="80" y="68"/>
                    </a:cxn>
                    <a:cxn ang="0">
                      <a:pos x="85" y="75"/>
                    </a:cxn>
                    <a:cxn ang="0">
                      <a:pos x="92" y="85"/>
                    </a:cxn>
                    <a:cxn ang="0">
                      <a:pos x="97" y="95"/>
                    </a:cxn>
                    <a:cxn ang="0">
                      <a:pos x="102" y="103"/>
                    </a:cxn>
                    <a:cxn ang="0">
                      <a:pos x="105" y="118"/>
                    </a:cxn>
                    <a:cxn ang="0">
                      <a:pos x="110" y="130"/>
                    </a:cxn>
                    <a:cxn ang="0">
                      <a:pos x="110" y="145"/>
                    </a:cxn>
                    <a:cxn ang="0">
                      <a:pos x="112" y="160"/>
                    </a:cxn>
                    <a:cxn ang="0">
                      <a:pos x="147" y="153"/>
                    </a:cxn>
                    <a:cxn ang="0">
                      <a:pos x="145" y="133"/>
                    </a:cxn>
                    <a:cxn ang="0">
                      <a:pos x="145" y="118"/>
                    </a:cxn>
                    <a:cxn ang="0">
                      <a:pos x="142" y="100"/>
                    </a:cxn>
                    <a:cxn ang="0">
                      <a:pos x="135" y="85"/>
                    </a:cxn>
                    <a:cxn ang="0">
                      <a:pos x="130" y="73"/>
                    </a:cxn>
                    <a:cxn ang="0">
                      <a:pos x="125" y="58"/>
                    </a:cxn>
                    <a:cxn ang="0">
                      <a:pos x="117" y="48"/>
                    </a:cxn>
                    <a:cxn ang="0">
                      <a:pos x="110" y="38"/>
                    </a:cxn>
                    <a:cxn ang="0">
                      <a:pos x="100" y="30"/>
                    </a:cxn>
                    <a:cxn ang="0">
                      <a:pos x="90" y="20"/>
                    </a:cxn>
                    <a:cxn ang="0">
                      <a:pos x="80" y="13"/>
                    </a:cxn>
                    <a:cxn ang="0">
                      <a:pos x="67" y="8"/>
                    </a:cxn>
                    <a:cxn ang="0">
                      <a:pos x="52" y="5"/>
                    </a:cxn>
                    <a:cxn ang="0">
                      <a:pos x="37" y="3"/>
                    </a:cxn>
                    <a:cxn ang="0">
                      <a:pos x="25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147" h="160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2" y="40"/>
                      </a:lnTo>
                      <a:lnTo>
                        <a:pt x="25" y="40"/>
                      </a:lnTo>
                      <a:lnTo>
                        <a:pt x="35" y="40"/>
                      </a:lnTo>
                      <a:lnTo>
                        <a:pt x="45" y="45"/>
                      </a:lnTo>
                      <a:lnTo>
                        <a:pt x="55" y="50"/>
                      </a:lnTo>
                      <a:lnTo>
                        <a:pt x="65" y="55"/>
                      </a:lnTo>
                      <a:lnTo>
                        <a:pt x="72" y="60"/>
                      </a:lnTo>
                      <a:lnTo>
                        <a:pt x="80" y="68"/>
                      </a:lnTo>
                      <a:lnTo>
                        <a:pt x="85" y="75"/>
                      </a:lnTo>
                      <a:lnTo>
                        <a:pt x="92" y="85"/>
                      </a:lnTo>
                      <a:lnTo>
                        <a:pt x="97" y="95"/>
                      </a:lnTo>
                      <a:lnTo>
                        <a:pt x="102" y="103"/>
                      </a:lnTo>
                      <a:lnTo>
                        <a:pt x="105" y="118"/>
                      </a:lnTo>
                      <a:lnTo>
                        <a:pt x="110" y="130"/>
                      </a:lnTo>
                      <a:lnTo>
                        <a:pt x="110" y="145"/>
                      </a:lnTo>
                      <a:lnTo>
                        <a:pt x="112" y="160"/>
                      </a:lnTo>
                      <a:lnTo>
                        <a:pt x="147" y="153"/>
                      </a:lnTo>
                      <a:lnTo>
                        <a:pt x="145" y="133"/>
                      </a:lnTo>
                      <a:lnTo>
                        <a:pt x="145" y="118"/>
                      </a:lnTo>
                      <a:lnTo>
                        <a:pt x="142" y="100"/>
                      </a:lnTo>
                      <a:lnTo>
                        <a:pt x="135" y="85"/>
                      </a:lnTo>
                      <a:lnTo>
                        <a:pt x="130" y="73"/>
                      </a:lnTo>
                      <a:lnTo>
                        <a:pt x="125" y="58"/>
                      </a:lnTo>
                      <a:lnTo>
                        <a:pt x="117" y="48"/>
                      </a:lnTo>
                      <a:lnTo>
                        <a:pt x="110" y="38"/>
                      </a:lnTo>
                      <a:lnTo>
                        <a:pt x="100" y="30"/>
                      </a:lnTo>
                      <a:lnTo>
                        <a:pt x="90" y="20"/>
                      </a:lnTo>
                      <a:lnTo>
                        <a:pt x="80" y="13"/>
                      </a:lnTo>
                      <a:lnTo>
                        <a:pt x="67" y="8"/>
                      </a:lnTo>
                      <a:lnTo>
                        <a:pt x="52" y="5"/>
                      </a:lnTo>
                      <a:lnTo>
                        <a:pt x="37" y="3"/>
                      </a:lnTo>
                      <a:lnTo>
                        <a:pt x="25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33">
                  <a:extLst>
                    <a:ext uri="{FF2B5EF4-FFF2-40B4-BE49-F238E27FC236}">
                      <a16:creationId xmlns:a16="http://schemas.microsoft.com/office/drawing/2014/main" id="{E6CE10EC-CD69-40E0-9FF2-20DB1306E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82" y="965441"/>
                  <a:ext cx="138" cy="71"/>
                </a:xfrm>
                <a:custGeom>
                  <a:avLst/>
                  <a:gdLst/>
                  <a:ahLst/>
                  <a:cxnLst>
                    <a:cxn ang="0">
                      <a:pos x="15" y="73"/>
                    </a:cxn>
                    <a:cxn ang="0">
                      <a:pos x="15" y="73"/>
                    </a:cxn>
                    <a:cxn ang="0">
                      <a:pos x="28" y="65"/>
                    </a:cxn>
                    <a:cxn ang="0">
                      <a:pos x="43" y="55"/>
                    </a:cxn>
                    <a:cxn ang="0">
                      <a:pos x="53" y="53"/>
                    </a:cxn>
                    <a:cxn ang="0">
                      <a:pos x="70" y="45"/>
                    </a:cxn>
                    <a:cxn ang="0">
                      <a:pos x="83" y="43"/>
                    </a:cxn>
                    <a:cxn ang="0">
                      <a:pos x="98" y="40"/>
                    </a:cxn>
                    <a:cxn ang="0">
                      <a:pos x="113" y="38"/>
                    </a:cxn>
                    <a:cxn ang="0">
                      <a:pos x="128" y="38"/>
                    </a:cxn>
                    <a:cxn ang="0">
                      <a:pos x="138" y="0"/>
                    </a:cxn>
                    <a:cxn ang="0">
                      <a:pos x="118" y="3"/>
                    </a:cxn>
                    <a:cxn ang="0">
                      <a:pos x="100" y="3"/>
                    </a:cxn>
                    <a:cxn ang="0">
                      <a:pos x="83" y="5"/>
                    </a:cxn>
                    <a:cxn ang="0">
                      <a:pos x="63" y="10"/>
                    </a:cxn>
                    <a:cxn ang="0">
                      <a:pos x="50" y="15"/>
                    </a:cxn>
                    <a:cxn ang="0">
                      <a:pos x="30" y="25"/>
                    </a:cxn>
                    <a:cxn ang="0">
                      <a:pos x="15" y="3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15" y="73"/>
                    </a:cxn>
                  </a:cxnLst>
                  <a:rect l="0" t="0" r="r" b="b"/>
                  <a:pathLst>
                    <a:path w="138" h="73">
                      <a:moveTo>
                        <a:pt x="15" y="73"/>
                      </a:moveTo>
                      <a:lnTo>
                        <a:pt x="15" y="73"/>
                      </a:lnTo>
                      <a:lnTo>
                        <a:pt x="28" y="65"/>
                      </a:lnTo>
                      <a:lnTo>
                        <a:pt x="43" y="55"/>
                      </a:lnTo>
                      <a:lnTo>
                        <a:pt x="53" y="53"/>
                      </a:lnTo>
                      <a:lnTo>
                        <a:pt x="70" y="45"/>
                      </a:lnTo>
                      <a:lnTo>
                        <a:pt x="83" y="43"/>
                      </a:lnTo>
                      <a:lnTo>
                        <a:pt x="98" y="40"/>
                      </a:lnTo>
                      <a:lnTo>
                        <a:pt x="113" y="38"/>
                      </a:lnTo>
                      <a:lnTo>
                        <a:pt x="128" y="38"/>
                      </a:lnTo>
                      <a:lnTo>
                        <a:pt x="138" y="0"/>
                      </a:lnTo>
                      <a:lnTo>
                        <a:pt x="118" y="3"/>
                      </a:lnTo>
                      <a:lnTo>
                        <a:pt x="100" y="3"/>
                      </a:lnTo>
                      <a:lnTo>
                        <a:pt x="83" y="5"/>
                      </a:lnTo>
                      <a:lnTo>
                        <a:pt x="63" y="10"/>
                      </a:lnTo>
                      <a:lnTo>
                        <a:pt x="50" y="15"/>
                      </a:lnTo>
                      <a:lnTo>
                        <a:pt x="30" y="25"/>
                      </a:lnTo>
                      <a:lnTo>
                        <a:pt x="15" y="3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5" y="7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134">
                  <a:extLst>
                    <a:ext uri="{FF2B5EF4-FFF2-40B4-BE49-F238E27FC236}">
                      <a16:creationId xmlns:a16="http://schemas.microsoft.com/office/drawing/2014/main" id="{A411EE4E-55C4-4BC1-948F-AA7763566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83" y="965481"/>
                  <a:ext cx="119" cy="131"/>
                </a:xfrm>
                <a:custGeom>
                  <a:avLst/>
                  <a:gdLst/>
                  <a:ahLst/>
                  <a:cxnLst>
                    <a:cxn ang="0">
                      <a:pos x="30" y="130"/>
                    </a:cxn>
                    <a:cxn ang="0">
                      <a:pos x="30" y="130"/>
                    </a:cxn>
                    <a:cxn ang="0">
                      <a:pos x="40" y="112"/>
                    </a:cxn>
                    <a:cxn ang="0">
                      <a:pos x="50" y="97"/>
                    </a:cxn>
                    <a:cxn ang="0">
                      <a:pos x="62" y="80"/>
                    </a:cxn>
                    <a:cxn ang="0">
                      <a:pos x="70" y="72"/>
                    </a:cxn>
                    <a:cxn ang="0">
                      <a:pos x="82" y="60"/>
                    </a:cxn>
                    <a:cxn ang="0">
                      <a:pos x="95" y="47"/>
                    </a:cxn>
                    <a:cxn ang="0">
                      <a:pos x="105" y="37"/>
                    </a:cxn>
                    <a:cxn ang="0">
                      <a:pos x="117" y="30"/>
                    </a:cxn>
                    <a:cxn ang="0">
                      <a:pos x="102" y="0"/>
                    </a:cxn>
                    <a:cxn ang="0">
                      <a:pos x="85" y="12"/>
                    </a:cxn>
                    <a:cxn ang="0">
                      <a:pos x="70" y="27"/>
                    </a:cxn>
                    <a:cxn ang="0">
                      <a:pos x="55" y="40"/>
                    </a:cxn>
                    <a:cxn ang="0">
                      <a:pos x="45" y="52"/>
                    </a:cxn>
                    <a:cxn ang="0">
                      <a:pos x="30" y="70"/>
                    </a:cxn>
                    <a:cxn ang="0">
                      <a:pos x="20" y="85"/>
                    </a:cxn>
                    <a:cxn ang="0">
                      <a:pos x="10" y="100"/>
                    </a:cxn>
                    <a:cxn ang="0">
                      <a:pos x="0" y="117"/>
                    </a:cxn>
                    <a:cxn ang="0">
                      <a:pos x="0" y="117"/>
                    </a:cxn>
                    <a:cxn ang="0">
                      <a:pos x="30" y="130"/>
                    </a:cxn>
                  </a:cxnLst>
                  <a:rect l="0" t="0" r="r" b="b"/>
                  <a:pathLst>
                    <a:path w="117" h="130">
                      <a:moveTo>
                        <a:pt x="30" y="130"/>
                      </a:moveTo>
                      <a:lnTo>
                        <a:pt x="30" y="130"/>
                      </a:lnTo>
                      <a:lnTo>
                        <a:pt x="40" y="112"/>
                      </a:lnTo>
                      <a:lnTo>
                        <a:pt x="50" y="97"/>
                      </a:lnTo>
                      <a:lnTo>
                        <a:pt x="62" y="80"/>
                      </a:lnTo>
                      <a:lnTo>
                        <a:pt x="70" y="72"/>
                      </a:lnTo>
                      <a:lnTo>
                        <a:pt x="82" y="60"/>
                      </a:lnTo>
                      <a:lnTo>
                        <a:pt x="95" y="47"/>
                      </a:lnTo>
                      <a:lnTo>
                        <a:pt x="105" y="37"/>
                      </a:lnTo>
                      <a:lnTo>
                        <a:pt x="117" y="30"/>
                      </a:lnTo>
                      <a:lnTo>
                        <a:pt x="102" y="0"/>
                      </a:lnTo>
                      <a:lnTo>
                        <a:pt x="85" y="12"/>
                      </a:lnTo>
                      <a:lnTo>
                        <a:pt x="70" y="27"/>
                      </a:lnTo>
                      <a:lnTo>
                        <a:pt x="55" y="40"/>
                      </a:lnTo>
                      <a:lnTo>
                        <a:pt x="45" y="52"/>
                      </a:lnTo>
                      <a:lnTo>
                        <a:pt x="30" y="70"/>
                      </a:lnTo>
                      <a:lnTo>
                        <a:pt x="20" y="85"/>
                      </a:lnTo>
                      <a:lnTo>
                        <a:pt x="10" y="100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30" y="1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35">
                  <a:extLst>
                    <a:ext uri="{FF2B5EF4-FFF2-40B4-BE49-F238E27FC236}">
                      <a16:creationId xmlns:a16="http://schemas.microsoft.com/office/drawing/2014/main" id="{20BD8CC1-2ABE-42F0-8D30-9A88E17AF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16" y="965597"/>
                  <a:ext cx="95" cy="141"/>
                </a:xfrm>
                <a:custGeom>
                  <a:avLst/>
                  <a:gdLst/>
                  <a:ahLst/>
                  <a:cxnLst>
                    <a:cxn ang="0">
                      <a:pos x="35" y="140"/>
                    </a:cxn>
                    <a:cxn ang="0">
                      <a:pos x="35" y="140"/>
                    </a:cxn>
                    <a:cxn ang="0">
                      <a:pos x="40" y="118"/>
                    </a:cxn>
                    <a:cxn ang="0">
                      <a:pos x="45" y="103"/>
                    </a:cxn>
                    <a:cxn ang="0">
                      <a:pos x="53" y="88"/>
                    </a:cxn>
                    <a:cxn ang="0">
                      <a:pos x="60" y="70"/>
                    </a:cxn>
                    <a:cxn ang="0">
                      <a:pos x="68" y="55"/>
                    </a:cxn>
                    <a:cxn ang="0">
                      <a:pos x="75" y="38"/>
                    </a:cxn>
                    <a:cxn ang="0">
                      <a:pos x="85" y="28"/>
                    </a:cxn>
                    <a:cxn ang="0">
                      <a:pos x="93" y="13"/>
                    </a:cxn>
                    <a:cxn ang="0">
                      <a:pos x="63" y="0"/>
                    </a:cxn>
                    <a:cxn ang="0">
                      <a:pos x="50" y="18"/>
                    </a:cxn>
                    <a:cxn ang="0">
                      <a:pos x="40" y="35"/>
                    </a:cxn>
                    <a:cxn ang="0">
                      <a:pos x="33" y="53"/>
                    </a:cxn>
                    <a:cxn ang="0">
                      <a:pos x="25" y="70"/>
                    </a:cxn>
                    <a:cxn ang="0">
                      <a:pos x="18" y="85"/>
                    </a:cxn>
                    <a:cxn ang="0">
                      <a:pos x="13" y="103"/>
                    </a:cxn>
                    <a:cxn ang="0">
                      <a:pos x="5" y="123"/>
                    </a:cxn>
                    <a:cxn ang="0">
                      <a:pos x="0" y="138"/>
                    </a:cxn>
                    <a:cxn ang="0">
                      <a:pos x="0" y="140"/>
                    </a:cxn>
                    <a:cxn ang="0">
                      <a:pos x="35" y="140"/>
                    </a:cxn>
                  </a:cxnLst>
                  <a:rect l="0" t="0" r="r" b="b"/>
                  <a:pathLst>
                    <a:path w="93" h="140">
                      <a:moveTo>
                        <a:pt x="35" y="140"/>
                      </a:moveTo>
                      <a:lnTo>
                        <a:pt x="35" y="140"/>
                      </a:lnTo>
                      <a:lnTo>
                        <a:pt x="40" y="118"/>
                      </a:lnTo>
                      <a:lnTo>
                        <a:pt x="45" y="103"/>
                      </a:lnTo>
                      <a:lnTo>
                        <a:pt x="53" y="88"/>
                      </a:lnTo>
                      <a:lnTo>
                        <a:pt x="60" y="70"/>
                      </a:lnTo>
                      <a:lnTo>
                        <a:pt x="68" y="55"/>
                      </a:lnTo>
                      <a:lnTo>
                        <a:pt x="75" y="38"/>
                      </a:lnTo>
                      <a:lnTo>
                        <a:pt x="85" y="28"/>
                      </a:lnTo>
                      <a:lnTo>
                        <a:pt x="93" y="13"/>
                      </a:lnTo>
                      <a:lnTo>
                        <a:pt x="63" y="0"/>
                      </a:lnTo>
                      <a:lnTo>
                        <a:pt x="50" y="18"/>
                      </a:lnTo>
                      <a:lnTo>
                        <a:pt x="40" y="35"/>
                      </a:lnTo>
                      <a:lnTo>
                        <a:pt x="33" y="53"/>
                      </a:lnTo>
                      <a:lnTo>
                        <a:pt x="25" y="70"/>
                      </a:lnTo>
                      <a:lnTo>
                        <a:pt x="18" y="85"/>
                      </a:lnTo>
                      <a:lnTo>
                        <a:pt x="13" y="103"/>
                      </a:lnTo>
                      <a:lnTo>
                        <a:pt x="5" y="123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35" y="1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136">
                  <a:extLst>
                    <a:ext uri="{FF2B5EF4-FFF2-40B4-BE49-F238E27FC236}">
                      <a16:creationId xmlns:a16="http://schemas.microsoft.com/office/drawing/2014/main" id="{50B41431-7592-4435-896A-012CCD24A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97" y="965738"/>
                  <a:ext cx="57" cy="136"/>
                </a:xfrm>
                <a:custGeom>
                  <a:avLst/>
                  <a:gdLst/>
                  <a:ahLst/>
                  <a:cxnLst>
                    <a:cxn ang="0">
                      <a:pos x="37" y="128"/>
                    </a:cxn>
                    <a:cxn ang="0">
                      <a:pos x="37" y="128"/>
                    </a:cxn>
                    <a:cxn ang="0">
                      <a:pos x="37" y="98"/>
                    </a:cxn>
                    <a:cxn ang="0">
                      <a:pos x="42" y="68"/>
                    </a:cxn>
                    <a:cxn ang="0">
                      <a:pos x="47" y="35"/>
                    </a:cxn>
                    <a:cxn ang="0">
                      <a:pos x="57" y="0"/>
                    </a:cxn>
                    <a:cxn ang="0">
                      <a:pos x="22" y="0"/>
                    </a:cxn>
                    <a:cxn ang="0">
                      <a:pos x="12" y="38"/>
                    </a:cxn>
                    <a:cxn ang="0">
                      <a:pos x="7" y="73"/>
                    </a:cxn>
                    <a:cxn ang="0">
                      <a:pos x="0" y="105"/>
                    </a:cxn>
                    <a:cxn ang="0">
                      <a:pos x="0" y="138"/>
                    </a:cxn>
                    <a:cxn ang="0">
                      <a:pos x="0" y="138"/>
                    </a:cxn>
                    <a:cxn ang="0">
                      <a:pos x="37" y="128"/>
                    </a:cxn>
                  </a:cxnLst>
                  <a:rect l="0" t="0" r="r" b="b"/>
                  <a:pathLst>
                    <a:path w="57" h="138">
                      <a:moveTo>
                        <a:pt x="37" y="128"/>
                      </a:moveTo>
                      <a:lnTo>
                        <a:pt x="37" y="128"/>
                      </a:lnTo>
                      <a:lnTo>
                        <a:pt x="37" y="98"/>
                      </a:lnTo>
                      <a:lnTo>
                        <a:pt x="42" y="68"/>
                      </a:lnTo>
                      <a:lnTo>
                        <a:pt x="47" y="35"/>
                      </a:lnTo>
                      <a:lnTo>
                        <a:pt x="57" y="0"/>
                      </a:lnTo>
                      <a:lnTo>
                        <a:pt x="22" y="0"/>
                      </a:lnTo>
                      <a:lnTo>
                        <a:pt x="12" y="38"/>
                      </a:lnTo>
                      <a:lnTo>
                        <a:pt x="7" y="73"/>
                      </a:lnTo>
                      <a:lnTo>
                        <a:pt x="0" y="105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37" y="12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37">
                  <a:extLst>
                    <a:ext uri="{FF2B5EF4-FFF2-40B4-BE49-F238E27FC236}">
                      <a16:creationId xmlns:a16="http://schemas.microsoft.com/office/drawing/2014/main" id="{4343CFFD-AFFA-476C-A39D-326DAF045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797" y="965864"/>
                  <a:ext cx="67" cy="151"/>
                </a:xfrm>
                <a:custGeom>
                  <a:avLst/>
                  <a:gdLst/>
                  <a:ahLst/>
                  <a:cxnLst>
                    <a:cxn ang="0">
                      <a:pos x="67" y="120"/>
                    </a:cxn>
                    <a:cxn ang="0">
                      <a:pos x="67" y="120"/>
                    </a:cxn>
                    <a:cxn ang="0">
                      <a:pos x="60" y="110"/>
                    </a:cxn>
                    <a:cxn ang="0">
                      <a:pos x="55" y="100"/>
                    </a:cxn>
                    <a:cxn ang="0">
                      <a:pos x="50" y="87"/>
                    </a:cxn>
                    <a:cxn ang="0">
                      <a:pos x="45" y="75"/>
                    </a:cxn>
                    <a:cxn ang="0">
                      <a:pos x="40" y="57"/>
                    </a:cxn>
                    <a:cxn ang="0">
                      <a:pos x="37" y="42"/>
                    </a:cxn>
                    <a:cxn ang="0">
                      <a:pos x="37" y="20"/>
                    </a:cxn>
                    <a:cxn ang="0">
                      <a:pos x="37" y="0"/>
                    </a:cxn>
                    <a:cxn ang="0">
                      <a:pos x="0" y="10"/>
                    </a:cxn>
                    <a:cxn ang="0">
                      <a:pos x="0" y="32"/>
                    </a:cxn>
                    <a:cxn ang="0">
                      <a:pos x="2" y="52"/>
                    </a:cxn>
                    <a:cxn ang="0">
                      <a:pos x="7" y="75"/>
                    </a:cxn>
                    <a:cxn ang="0">
                      <a:pos x="10" y="90"/>
                    </a:cxn>
                    <a:cxn ang="0">
                      <a:pos x="15" y="107"/>
                    </a:cxn>
                    <a:cxn ang="0">
                      <a:pos x="22" y="122"/>
                    </a:cxn>
                    <a:cxn ang="0">
                      <a:pos x="30" y="137"/>
                    </a:cxn>
                    <a:cxn ang="0">
                      <a:pos x="37" y="147"/>
                    </a:cxn>
                    <a:cxn ang="0">
                      <a:pos x="37" y="147"/>
                    </a:cxn>
                    <a:cxn ang="0">
                      <a:pos x="67" y="120"/>
                    </a:cxn>
                  </a:cxnLst>
                  <a:rect l="0" t="0" r="r" b="b"/>
                  <a:pathLst>
                    <a:path w="67" h="147">
                      <a:moveTo>
                        <a:pt x="67" y="120"/>
                      </a:moveTo>
                      <a:lnTo>
                        <a:pt x="67" y="120"/>
                      </a:lnTo>
                      <a:lnTo>
                        <a:pt x="60" y="110"/>
                      </a:lnTo>
                      <a:lnTo>
                        <a:pt x="55" y="100"/>
                      </a:lnTo>
                      <a:lnTo>
                        <a:pt x="50" y="87"/>
                      </a:lnTo>
                      <a:lnTo>
                        <a:pt x="45" y="75"/>
                      </a:lnTo>
                      <a:lnTo>
                        <a:pt x="40" y="57"/>
                      </a:lnTo>
                      <a:lnTo>
                        <a:pt x="37" y="42"/>
                      </a:lnTo>
                      <a:lnTo>
                        <a:pt x="37" y="20"/>
                      </a:lnTo>
                      <a:lnTo>
                        <a:pt x="37" y="0"/>
                      </a:lnTo>
                      <a:lnTo>
                        <a:pt x="0" y="10"/>
                      </a:lnTo>
                      <a:lnTo>
                        <a:pt x="0" y="32"/>
                      </a:lnTo>
                      <a:lnTo>
                        <a:pt x="2" y="52"/>
                      </a:lnTo>
                      <a:lnTo>
                        <a:pt x="7" y="75"/>
                      </a:lnTo>
                      <a:lnTo>
                        <a:pt x="10" y="90"/>
                      </a:lnTo>
                      <a:lnTo>
                        <a:pt x="15" y="107"/>
                      </a:lnTo>
                      <a:lnTo>
                        <a:pt x="22" y="122"/>
                      </a:lnTo>
                      <a:lnTo>
                        <a:pt x="30" y="137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67" y="12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138">
                  <a:extLst>
                    <a:ext uri="{FF2B5EF4-FFF2-40B4-BE49-F238E27FC236}">
                      <a16:creationId xmlns:a16="http://schemas.microsoft.com/office/drawing/2014/main" id="{3EB7E896-64C3-4815-85B7-B0E258922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830" y="965985"/>
                  <a:ext cx="114" cy="76"/>
                </a:xfrm>
                <a:custGeom>
                  <a:avLst/>
                  <a:gdLst/>
                  <a:ahLst/>
                  <a:cxnLst>
                    <a:cxn ang="0">
                      <a:pos x="110" y="37"/>
                    </a:cxn>
                    <a:cxn ang="0">
                      <a:pos x="110" y="37"/>
                    </a:cxn>
                    <a:cxn ang="0">
                      <a:pos x="98" y="37"/>
                    </a:cxn>
                    <a:cxn ang="0">
                      <a:pos x="85" y="35"/>
                    </a:cxn>
                    <a:cxn ang="0">
                      <a:pos x="78" y="35"/>
                    </a:cxn>
                    <a:cxn ang="0">
                      <a:pos x="65" y="30"/>
                    </a:cxn>
                    <a:cxn ang="0">
                      <a:pos x="55" y="22"/>
                    </a:cxn>
                    <a:cxn ang="0">
                      <a:pos x="48" y="17"/>
                    </a:cxn>
                    <a:cxn ang="0">
                      <a:pos x="40" y="10"/>
                    </a:cxn>
                    <a:cxn ang="0">
                      <a:pos x="30" y="0"/>
                    </a:cxn>
                    <a:cxn ang="0">
                      <a:pos x="0" y="27"/>
                    </a:cxn>
                    <a:cxn ang="0">
                      <a:pos x="8" y="37"/>
                    </a:cxn>
                    <a:cxn ang="0">
                      <a:pos x="18" y="50"/>
                    </a:cxn>
                    <a:cxn ang="0">
                      <a:pos x="30" y="57"/>
                    </a:cxn>
                    <a:cxn ang="0">
                      <a:pos x="40" y="65"/>
                    </a:cxn>
                    <a:cxn ang="0">
                      <a:pos x="53" y="67"/>
                    </a:cxn>
                    <a:cxn ang="0">
                      <a:pos x="70" y="72"/>
                    </a:cxn>
                    <a:cxn ang="0">
                      <a:pos x="85" y="77"/>
                    </a:cxn>
                    <a:cxn ang="0">
                      <a:pos x="100" y="77"/>
                    </a:cxn>
                    <a:cxn ang="0">
                      <a:pos x="100" y="77"/>
                    </a:cxn>
                    <a:cxn ang="0">
                      <a:pos x="110" y="37"/>
                    </a:cxn>
                  </a:cxnLst>
                  <a:rect l="0" t="0" r="r" b="b"/>
                  <a:pathLst>
                    <a:path w="110" h="77">
                      <a:moveTo>
                        <a:pt x="110" y="37"/>
                      </a:moveTo>
                      <a:lnTo>
                        <a:pt x="110" y="37"/>
                      </a:lnTo>
                      <a:lnTo>
                        <a:pt x="98" y="37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65" y="30"/>
                      </a:lnTo>
                      <a:lnTo>
                        <a:pt x="55" y="22"/>
                      </a:lnTo>
                      <a:lnTo>
                        <a:pt x="48" y="17"/>
                      </a:lnTo>
                      <a:lnTo>
                        <a:pt x="40" y="10"/>
                      </a:lnTo>
                      <a:lnTo>
                        <a:pt x="30" y="0"/>
                      </a:lnTo>
                      <a:lnTo>
                        <a:pt x="0" y="27"/>
                      </a:lnTo>
                      <a:lnTo>
                        <a:pt x="8" y="37"/>
                      </a:lnTo>
                      <a:lnTo>
                        <a:pt x="18" y="50"/>
                      </a:lnTo>
                      <a:lnTo>
                        <a:pt x="30" y="57"/>
                      </a:lnTo>
                      <a:lnTo>
                        <a:pt x="40" y="65"/>
                      </a:lnTo>
                      <a:lnTo>
                        <a:pt x="53" y="67"/>
                      </a:lnTo>
                      <a:lnTo>
                        <a:pt x="70" y="72"/>
                      </a:lnTo>
                      <a:lnTo>
                        <a:pt x="85" y="77"/>
                      </a:lnTo>
                      <a:lnTo>
                        <a:pt x="100" y="77"/>
                      </a:lnTo>
                      <a:lnTo>
                        <a:pt x="100" y="77"/>
                      </a:lnTo>
                      <a:lnTo>
                        <a:pt x="110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39">
                  <a:extLst>
                    <a:ext uri="{FF2B5EF4-FFF2-40B4-BE49-F238E27FC236}">
                      <a16:creationId xmlns:a16="http://schemas.microsoft.com/office/drawing/2014/main" id="{97AC66D3-A997-4B19-9225-AB5EE4733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35" y="965995"/>
                  <a:ext cx="109" cy="66"/>
                </a:xfrm>
                <a:custGeom>
                  <a:avLst/>
                  <a:gdLst/>
                  <a:ahLst/>
                  <a:cxnLst>
                    <a:cxn ang="0">
                      <a:pos x="98" y="0"/>
                    </a:cxn>
                    <a:cxn ang="0">
                      <a:pos x="95" y="2"/>
                    </a:cxn>
                    <a:cxn ang="0">
                      <a:pos x="85" y="10"/>
                    </a:cxn>
                    <a:cxn ang="0">
                      <a:pos x="78" y="15"/>
                    </a:cxn>
                    <a:cxn ang="0">
                      <a:pos x="65" y="20"/>
                    </a:cxn>
                    <a:cxn ang="0">
                      <a:pos x="55" y="22"/>
                    </a:cxn>
                    <a:cxn ang="0">
                      <a:pos x="45" y="25"/>
                    </a:cxn>
                    <a:cxn ang="0">
                      <a:pos x="33" y="27"/>
                    </a:cxn>
                    <a:cxn ang="0">
                      <a:pos x="23" y="27"/>
                    </a:cxn>
                    <a:cxn ang="0">
                      <a:pos x="10" y="27"/>
                    </a:cxn>
                    <a:cxn ang="0">
                      <a:pos x="0" y="67"/>
                    </a:cxn>
                    <a:cxn ang="0">
                      <a:pos x="15" y="65"/>
                    </a:cxn>
                    <a:cxn ang="0">
                      <a:pos x="28" y="62"/>
                    </a:cxn>
                    <a:cxn ang="0">
                      <a:pos x="45" y="60"/>
                    </a:cxn>
                    <a:cxn ang="0">
                      <a:pos x="58" y="57"/>
                    </a:cxn>
                    <a:cxn ang="0">
                      <a:pos x="73" y="52"/>
                    </a:cxn>
                    <a:cxn ang="0">
                      <a:pos x="85" y="47"/>
                    </a:cxn>
                    <a:cxn ang="0">
                      <a:pos x="103" y="37"/>
                    </a:cxn>
                    <a:cxn ang="0">
                      <a:pos x="113" y="30"/>
                    </a:cxn>
                    <a:cxn ang="0">
                      <a:pos x="110" y="30"/>
                    </a:cxn>
                    <a:cxn ang="0">
                      <a:pos x="98" y="0"/>
                    </a:cxn>
                  </a:cxnLst>
                  <a:rect l="0" t="0" r="r" b="b"/>
                  <a:pathLst>
                    <a:path w="113" h="67">
                      <a:moveTo>
                        <a:pt x="98" y="0"/>
                      </a:moveTo>
                      <a:lnTo>
                        <a:pt x="95" y="2"/>
                      </a:lnTo>
                      <a:lnTo>
                        <a:pt x="85" y="10"/>
                      </a:lnTo>
                      <a:lnTo>
                        <a:pt x="78" y="15"/>
                      </a:lnTo>
                      <a:lnTo>
                        <a:pt x="65" y="20"/>
                      </a:lnTo>
                      <a:lnTo>
                        <a:pt x="55" y="22"/>
                      </a:lnTo>
                      <a:lnTo>
                        <a:pt x="45" y="25"/>
                      </a:lnTo>
                      <a:lnTo>
                        <a:pt x="33" y="27"/>
                      </a:lnTo>
                      <a:lnTo>
                        <a:pt x="23" y="27"/>
                      </a:lnTo>
                      <a:lnTo>
                        <a:pt x="10" y="27"/>
                      </a:lnTo>
                      <a:lnTo>
                        <a:pt x="0" y="67"/>
                      </a:lnTo>
                      <a:lnTo>
                        <a:pt x="15" y="65"/>
                      </a:lnTo>
                      <a:lnTo>
                        <a:pt x="28" y="62"/>
                      </a:lnTo>
                      <a:lnTo>
                        <a:pt x="45" y="60"/>
                      </a:lnTo>
                      <a:lnTo>
                        <a:pt x="58" y="57"/>
                      </a:lnTo>
                      <a:lnTo>
                        <a:pt x="73" y="52"/>
                      </a:lnTo>
                      <a:lnTo>
                        <a:pt x="85" y="47"/>
                      </a:lnTo>
                      <a:lnTo>
                        <a:pt x="103" y="37"/>
                      </a:lnTo>
                      <a:lnTo>
                        <a:pt x="113" y="30"/>
                      </a:lnTo>
                      <a:lnTo>
                        <a:pt x="110" y="3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40">
                  <a:extLst>
                    <a:ext uri="{FF2B5EF4-FFF2-40B4-BE49-F238E27FC236}">
                      <a16:creationId xmlns:a16="http://schemas.microsoft.com/office/drawing/2014/main" id="{D95A8F4E-9A64-46D3-9600-85FABE932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35" y="965940"/>
                  <a:ext cx="90" cy="81"/>
                </a:xfrm>
                <a:custGeom>
                  <a:avLst/>
                  <a:gdLst/>
                  <a:ahLst/>
                  <a:cxnLst>
                    <a:cxn ang="0">
                      <a:pos x="57" y="7"/>
                    </a:cxn>
                    <a:cxn ang="0">
                      <a:pos x="60" y="0"/>
                    </a:cxn>
                    <a:cxn ang="0">
                      <a:pos x="52" y="12"/>
                    </a:cxn>
                    <a:cxn ang="0">
                      <a:pos x="50" y="20"/>
                    </a:cxn>
                    <a:cxn ang="0">
                      <a:pos x="42" y="22"/>
                    </a:cxn>
                    <a:cxn ang="0">
                      <a:pos x="35" y="30"/>
                    </a:cxn>
                    <a:cxn ang="0">
                      <a:pos x="30" y="35"/>
                    </a:cxn>
                    <a:cxn ang="0">
                      <a:pos x="20" y="45"/>
                    </a:cxn>
                    <a:cxn ang="0">
                      <a:pos x="10" y="50"/>
                    </a:cxn>
                    <a:cxn ang="0">
                      <a:pos x="0" y="55"/>
                    </a:cxn>
                    <a:cxn ang="0">
                      <a:pos x="12" y="85"/>
                    </a:cxn>
                    <a:cxn ang="0">
                      <a:pos x="27" y="77"/>
                    </a:cxn>
                    <a:cxn ang="0">
                      <a:pos x="40" y="67"/>
                    </a:cxn>
                    <a:cxn ang="0">
                      <a:pos x="52" y="60"/>
                    </a:cxn>
                    <a:cxn ang="0">
                      <a:pos x="65" y="47"/>
                    </a:cxn>
                    <a:cxn ang="0">
                      <a:pos x="72" y="40"/>
                    </a:cxn>
                    <a:cxn ang="0">
                      <a:pos x="80" y="27"/>
                    </a:cxn>
                    <a:cxn ang="0">
                      <a:pos x="87" y="17"/>
                    </a:cxn>
                    <a:cxn ang="0">
                      <a:pos x="90" y="15"/>
                    </a:cxn>
                    <a:cxn ang="0">
                      <a:pos x="92" y="7"/>
                    </a:cxn>
                    <a:cxn ang="0">
                      <a:pos x="57" y="7"/>
                    </a:cxn>
                  </a:cxnLst>
                  <a:rect l="0" t="0" r="r" b="b"/>
                  <a:pathLst>
                    <a:path w="92" h="85">
                      <a:moveTo>
                        <a:pt x="57" y="7"/>
                      </a:moveTo>
                      <a:lnTo>
                        <a:pt x="60" y="0"/>
                      </a:lnTo>
                      <a:lnTo>
                        <a:pt x="52" y="12"/>
                      </a:lnTo>
                      <a:lnTo>
                        <a:pt x="50" y="20"/>
                      </a:lnTo>
                      <a:lnTo>
                        <a:pt x="42" y="22"/>
                      </a:lnTo>
                      <a:lnTo>
                        <a:pt x="35" y="30"/>
                      </a:lnTo>
                      <a:lnTo>
                        <a:pt x="30" y="35"/>
                      </a:lnTo>
                      <a:lnTo>
                        <a:pt x="20" y="45"/>
                      </a:lnTo>
                      <a:lnTo>
                        <a:pt x="10" y="50"/>
                      </a:lnTo>
                      <a:lnTo>
                        <a:pt x="0" y="55"/>
                      </a:lnTo>
                      <a:lnTo>
                        <a:pt x="12" y="85"/>
                      </a:lnTo>
                      <a:lnTo>
                        <a:pt x="27" y="77"/>
                      </a:lnTo>
                      <a:lnTo>
                        <a:pt x="40" y="67"/>
                      </a:lnTo>
                      <a:lnTo>
                        <a:pt x="52" y="60"/>
                      </a:lnTo>
                      <a:lnTo>
                        <a:pt x="65" y="47"/>
                      </a:lnTo>
                      <a:lnTo>
                        <a:pt x="72" y="40"/>
                      </a:lnTo>
                      <a:lnTo>
                        <a:pt x="80" y="27"/>
                      </a:lnTo>
                      <a:lnTo>
                        <a:pt x="87" y="17"/>
                      </a:lnTo>
                      <a:lnTo>
                        <a:pt x="90" y="15"/>
                      </a:lnTo>
                      <a:lnTo>
                        <a:pt x="92" y="7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41">
                  <a:extLst>
                    <a:ext uri="{FF2B5EF4-FFF2-40B4-BE49-F238E27FC236}">
                      <a16:creationId xmlns:a16="http://schemas.microsoft.com/office/drawing/2014/main" id="{1669C45A-9713-403F-90CA-FC6AC46CF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87" y="965788"/>
                  <a:ext cx="76" cy="161"/>
                </a:xfrm>
                <a:custGeom>
                  <a:avLst/>
                  <a:gdLst/>
                  <a:ahLst/>
                  <a:cxnLst>
                    <a:cxn ang="0">
                      <a:pos x="50" y="35"/>
                    </a:cxn>
                    <a:cxn ang="0">
                      <a:pos x="40" y="18"/>
                    </a:cxn>
                    <a:cxn ang="0">
                      <a:pos x="0" y="160"/>
                    </a:cxn>
                    <a:cxn ang="0">
                      <a:pos x="35" y="160"/>
                    </a:cxn>
                    <a:cxn ang="0">
                      <a:pos x="75" y="18"/>
                    </a:cxn>
                    <a:cxn ang="0">
                      <a:pos x="63" y="0"/>
                    </a:cxn>
                    <a:cxn ang="0">
                      <a:pos x="75" y="18"/>
                    </a:cxn>
                    <a:cxn ang="0">
                      <a:pos x="75" y="10"/>
                    </a:cxn>
                    <a:cxn ang="0">
                      <a:pos x="73" y="3"/>
                    </a:cxn>
                    <a:cxn ang="0">
                      <a:pos x="68" y="0"/>
                    </a:cxn>
                    <a:cxn ang="0">
                      <a:pos x="60" y="0"/>
                    </a:cxn>
                    <a:cxn ang="0">
                      <a:pos x="55" y="0"/>
                    </a:cxn>
                    <a:cxn ang="0">
                      <a:pos x="48" y="3"/>
                    </a:cxn>
                    <a:cxn ang="0">
                      <a:pos x="43" y="10"/>
                    </a:cxn>
                    <a:cxn ang="0">
                      <a:pos x="40" y="18"/>
                    </a:cxn>
                    <a:cxn ang="0">
                      <a:pos x="50" y="35"/>
                    </a:cxn>
                  </a:cxnLst>
                  <a:rect l="0" t="0" r="r" b="b"/>
                  <a:pathLst>
                    <a:path w="75" h="160">
                      <a:moveTo>
                        <a:pt x="50" y="35"/>
                      </a:moveTo>
                      <a:lnTo>
                        <a:pt x="40" y="18"/>
                      </a:lnTo>
                      <a:lnTo>
                        <a:pt x="0" y="160"/>
                      </a:lnTo>
                      <a:lnTo>
                        <a:pt x="35" y="160"/>
                      </a:lnTo>
                      <a:lnTo>
                        <a:pt x="75" y="18"/>
                      </a:lnTo>
                      <a:lnTo>
                        <a:pt x="63" y="0"/>
                      </a:lnTo>
                      <a:lnTo>
                        <a:pt x="75" y="18"/>
                      </a:lnTo>
                      <a:lnTo>
                        <a:pt x="75" y="10"/>
                      </a:lnTo>
                      <a:lnTo>
                        <a:pt x="73" y="3"/>
                      </a:lnTo>
                      <a:lnTo>
                        <a:pt x="68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48" y="3"/>
                      </a:lnTo>
                      <a:lnTo>
                        <a:pt x="43" y="10"/>
                      </a:lnTo>
                      <a:lnTo>
                        <a:pt x="40" y="18"/>
                      </a:lnTo>
                      <a:lnTo>
                        <a:pt x="50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42">
                  <a:extLst>
                    <a:ext uri="{FF2B5EF4-FFF2-40B4-BE49-F238E27FC236}">
                      <a16:creationId xmlns:a16="http://schemas.microsoft.com/office/drawing/2014/main" id="{3BAA993F-4867-409B-B24E-9865C51CE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63" y="965788"/>
                  <a:ext cx="190" cy="35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2" y="35"/>
                    </a:cxn>
                    <a:cxn ang="0">
                      <a:pos x="177" y="35"/>
                    </a:cxn>
                    <a:cxn ang="0">
                      <a:pos x="190" y="0"/>
                    </a:cxn>
                    <a:cxn ang="0">
                      <a:pos x="22" y="0"/>
                    </a:cxn>
                    <a:cxn ang="0">
                      <a:pos x="25" y="33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7" y="5"/>
                    </a:cxn>
                    <a:cxn ang="0">
                      <a:pos x="2" y="10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5" y="35"/>
                    </a:cxn>
                    <a:cxn ang="0">
                      <a:pos x="12" y="35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90" h="35">
                      <a:moveTo>
                        <a:pt x="10" y="3"/>
                      </a:moveTo>
                      <a:lnTo>
                        <a:pt x="12" y="35"/>
                      </a:lnTo>
                      <a:lnTo>
                        <a:pt x="177" y="35"/>
                      </a:lnTo>
                      <a:lnTo>
                        <a:pt x="190" y="0"/>
                      </a:lnTo>
                      <a:lnTo>
                        <a:pt x="22" y="0"/>
                      </a:lnTo>
                      <a:lnTo>
                        <a:pt x="25" y="3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7" y="5"/>
                      </a:lnTo>
                      <a:lnTo>
                        <a:pt x="2" y="10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5" y="35"/>
                      </a:lnTo>
                      <a:lnTo>
                        <a:pt x="12" y="3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43">
                  <a:extLst>
                    <a:ext uri="{FF2B5EF4-FFF2-40B4-BE49-F238E27FC236}">
                      <a16:creationId xmlns:a16="http://schemas.microsoft.com/office/drawing/2014/main" id="{7F7B4154-0D33-42B8-A46B-E7A47F742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73" y="965753"/>
                  <a:ext cx="67" cy="71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67" y="0"/>
                    </a:cxn>
                    <a:cxn ang="0">
                      <a:pos x="50" y="8"/>
                    </a:cxn>
                    <a:cxn ang="0">
                      <a:pos x="45" y="13"/>
                    </a:cxn>
                    <a:cxn ang="0">
                      <a:pos x="42" y="10"/>
                    </a:cxn>
                    <a:cxn ang="0">
                      <a:pos x="32" y="20"/>
                    </a:cxn>
                    <a:cxn ang="0">
                      <a:pos x="22" y="23"/>
                    </a:cxn>
                    <a:cxn ang="0">
                      <a:pos x="15" y="30"/>
                    </a:cxn>
                    <a:cxn ang="0">
                      <a:pos x="7" y="33"/>
                    </a:cxn>
                    <a:cxn ang="0">
                      <a:pos x="0" y="38"/>
                    </a:cxn>
                    <a:cxn ang="0">
                      <a:pos x="15" y="68"/>
                    </a:cxn>
                    <a:cxn ang="0">
                      <a:pos x="22" y="63"/>
                    </a:cxn>
                    <a:cxn ang="0">
                      <a:pos x="37" y="53"/>
                    </a:cxn>
                    <a:cxn ang="0">
                      <a:pos x="45" y="48"/>
                    </a:cxn>
                    <a:cxn ang="0">
                      <a:pos x="52" y="43"/>
                    </a:cxn>
                    <a:cxn ang="0">
                      <a:pos x="55" y="40"/>
                    </a:cxn>
                    <a:cxn ang="0">
                      <a:pos x="67" y="35"/>
                    </a:cxn>
                    <a:cxn ang="0">
                      <a:pos x="72" y="33"/>
                    </a:cxn>
                    <a:cxn ang="0">
                      <a:pos x="67" y="35"/>
                    </a:cxn>
                    <a:cxn ang="0">
                      <a:pos x="67" y="3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72" h="68">
                      <a:moveTo>
                        <a:pt x="65" y="0"/>
                      </a:moveTo>
                      <a:lnTo>
                        <a:pt x="67" y="0"/>
                      </a:lnTo>
                      <a:lnTo>
                        <a:pt x="50" y="8"/>
                      </a:lnTo>
                      <a:lnTo>
                        <a:pt x="45" y="13"/>
                      </a:lnTo>
                      <a:lnTo>
                        <a:pt x="42" y="10"/>
                      </a:lnTo>
                      <a:lnTo>
                        <a:pt x="32" y="20"/>
                      </a:lnTo>
                      <a:lnTo>
                        <a:pt x="22" y="23"/>
                      </a:lnTo>
                      <a:lnTo>
                        <a:pt x="15" y="30"/>
                      </a:lnTo>
                      <a:lnTo>
                        <a:pt x="7" y="33"/>
                      </a:lnTo>
                      <a:lnTo>
                        <a:pt x="0" y="38"/>
                      </a:lnTo>
                      <a:lnTo>
                        <a:pt x="15" y="68"/>
                      </a:lnTo>
                      <a:lnTo>
                        <a:pt x="22" y="63"/>
                      </a:lnTo>
                      <a:lnTo>
                        <a:pt x="37" y="53"/>
                      </a:lnTo>
                      <a:lnTo>
                        <a:pt x="45" y="48"/>
                      </a:lnTo>
                      <a:lnTo>
                        <a:pt x="52" y="43"/>
                      </a:lnTo>
                      <a:lnTo>
                        <a:pt x="55" y="40"/>
                      </a:lnTo>
                      <a:lnTo>
                        <a:pt x="67" y="35"/>
                      </a:lnTo>
                      <a:lnTo>
                        <a:pt x="72" y="33"/>
                      </a:lnTo>
                      <a:lnTo>
                        <a:pt x="67" y="35"/>
                      </a:lnTo>
                      <a:lnTo>
                        <a:pt x="67" y="3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44">
                  <a:extLst>
                    <a:ext uri="{FF2B5EF4-FFF2-40B4-BE49-F238E27FC236}">
                      <a16:creationId xmlns:a16="http://schemas.microsoft.com/office/drawing/2014/main" id="{BC956DD8-CA5E-4639-85AD-A31ECED23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035" y="965743"/>
                  <a:ext cx="57" cy="4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5" y="0"/>
                    </a:cxn>
                    <a:cxn ang="0">
                      <a:pos x="45" y="0"/>
                    </a:cxn>
                    <a:cxn ang="0">
                      <a:pos x="32" y="3"/>
                    </a:cxn>
                    <a:cxn ang="0">
                      <a:pos x="25" y="5"/>
                    </a:cxn>
                    <a:cxn ang="0">
                      <a:pos x="25" y="3"/>
                    </a:cxn>
                    <a:cxn ang="0">
                      <a:pos x="20" y="5"/>
                    </a:cxn>
                    <a:cxn ang="0">
                      <a:pos x="15" y="8"/>
                    </a:cxn>
                    <a:cxn ang="0">
                      <a:pos x="7" y="8"/>
                    </a:cxn>
                    <a:cxn ang="0">
                      <a:pos x="0" y="10"/>
                    </a:cxn>
                    <a:cxn ang="0">
                      <a:pos x="2" y="45"/>
                    </a:cxn>
                    <a:cxn ang="0">
                      <a:pos x="5" y="45"/>
                    </a:cxn>
                    <a:cxn ang="0">
                      <a:pos x="10" y="45"/>
                    </a:cxn>
                    <a:cxn ang="0">
                      <a:pos x="15" y="43"/>
                    </a:cxn>
                    <a:cxn ang="0">
                      <a:pos x="20" y="40"/>
                    </a:cxn>
                    <a:cxn ang="0">
                      <a:pos x="32" y="38"/>
                    </a:cxn>
                    <a:cxn ang="0">
                      <a:pos x="37" y="35"/>
                    </a:cxn>
                    <a:cxn ang="0">
                      <a:pos x="40" y="40"/>
                    </a:cxn>
                    <a:cxn ang="0">
                      <a:pos x="45" y="40"/>
                    </a:cxn>
                    <a:cxn ang="0">
                      <a:pos x="45" y="4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45">
                      <a:moveTo>
                        <a:pt x="55" y="0"/>
                      </a:move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2" y="3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0" y="5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0" y="10"/>
                      </a:lnTo>
                      <a:lnTo>
                        <a:pt x="2" y="45"/>
                      </a:lnTo>
                      <a:lnTo>
                        <a:pt x="5" y="45"/>
                      </a:lnTo>
                      <a:lnTo>
                        <a:pt x="10" y="45"/>
                      </a:lnTo>
                      <a:lnTo>
                        <a:pt x="15" y="43"/>
                      </a:lnTo>
                      <a:lnTo>
                        <a:pt x="20" y="40"/>
                      </a:lnTo>
                      <a:lnTo>
                        <a:pt x="32" y="38"/>
                      </a:lnTo>
                      <a:lnTo>
                        <a:pt x="37" y="35"/>
                      </a:lnTo>
                      <a:lnTo>
                        <a:pt x="40" y="40"/>
                      </a:lnTo>
                      <a:lnTo>
                        <a:pt x="45" y="40"/>
                      </a:lnTo>
                      <a:lnTo>
                        <a:pt x="45" y="4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45">
                  <a:extLst>
                    <a:ext uri="{FF2B5EF4-FFF2-40B4-BE49-F238E27FC236}">
                      <a16:creationId xmlns:a16="http://schemas.microsoft.com/office/drawing/2014/main" id="{7663C534-F19D-4B43-9AC1-BB3828195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29" y="965662"/>
                  <a:ext cx="71" cy="45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10" y="40"/>
                    </a:cxn>
                    <a:cxn ang="0">
                      <a:pos x="13" y="40"/>
                    </a:cxn>
                    <a:cxn ang="0">
                      <a:pos x="20" y="40"/>
                    </a:cxn>
                    <a:cxn ang="0">
                      <a:pos x="25" y="40"/>
                    </a:cxn>
                    <a:cxn ang="0">
                      <a:pos x="30" y="40"/>
                    </a:cxn>
                    <a:cxn ang="0">
                      <a:pos x="38" y="42"/>
                    </a:cxn>
                    <a:cxn ang="0">
                      <a:pos x="45" y="45"/>
                    </a:cxn>
                    <a:cxn ang="0">
                      <a:pos x="50" y="45"/>
                    </a:cxn>
                    <a:cxn ang="0">
                      <a:pos x="73" y="10"/>
                    </a:cxn>
                    <a:cxn ang="0">
                      <a:pos x="65" y="7"/>
                    </a:cxn>
                    <a:cxn ang="0">
                      <a:pos x="55" y="5"/>
                    </a:cxn>
                    <a:cxn ang="0">
                      <a:pos x="48" y="2"/>
                    </a:cxn>
                    <a:cxn ang="0">
                      <a:pos x="43" y="2"/>
                    </a:cxn>
                    <a:cxn ang="0">
                      <a:pos x="33" y="0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73" h="45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10" y="40"/>
                      </a:lnTo>
                      <a:lnTo>
                        <a:pt x="13" y="40"/>
                      </a:lnTo>
                      <a:lnTo>
                        <a:pt x="20" y="40"/>
                      </a:lnTo>
                      <a:lnTo>
                        <a:pt x="25" y="40"/>
                      </a:lnTo>
                      <a:lnTo>
                        <a:pt x="30" y="40"/>
                      </a:lnTo>
                      <a:lnTo>
                        <a:pt x="38" y="42"/>
                      </a:lnTo>
                      <a:lnTo>
                        <a:pt x="45" y="45"/>
                      </a:lnTo>
                      <a:lnTo>
                        <a:pt x="50" y="45"/>
                      </a:lnTo>
                      <a:lnTo>
                        <a:pt x="73" y="10"/>
                      </a:lnTo>
                      <a:lnTo>
                        <a:pt x="65" y="7"/>
                      </a:lnTo>
                      <a:lnTo>
                        <a:pt x="55" y="5"/>
                      </a:lnTo>
                      <a:lnTo>
                        <a:pt x="48" y="2"/>
                      </a:lnTo>
                      <a:lnTo>
                        <a:pt x="43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46">
                  <a:extLst>
                    <a:ext uri="{FF2B5EF4-FFF2-40B4-BE49-F238E27FC236}">
                      <a16:creationId xmlns:a16="http://schemas.microsoft.com/office/drawing/2014/main" id="{75C9D37A-293E-49E4-A495-8B186388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96" y="965662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2" y="42"/>
                    </a:cxn>
                    <a:cxn ang="0">
                      <a:pos x="12" y="40"/>
                    </a:cxn>
                    <a:cxn ang="0">
                      <a:pos x="22" y="32"/>
                    </a:cxn>
                    <a:cxn ang="0">
                      <a:pos x="25" y="32"/>
                    </a:cxn>
                    <a:cxn ang="0">
                      <a:pos x="30" y="32"/>
                    </a:cxn>
                    <a:cxn ang="0">
                      <a:pos x="32" y="32"/>
                    </a:cxn>
                    <a:cxn ang="0">
                      <a:pos x="35" y="30"/>
                    </a:cxn>
                    <a:cxn ang="0">
                      <a:pos x="27" y="40"/>
                    </a:cxn>
                    <a:cxn ang="0">
                      <a:pos x="25" y="40"/>
                    </a:cxn>
                    <a:cxn ang="0">
                      <a:pos x="32" y="40"/>
                    </a:cxn>
                    <a:cxn ang="0">
                      <a:pos x="45" y="0"/>
                    </a:cxn>
                    <a:cxn ang="0">
                      <a:pos x="42" y="0"/>
                    </a:cxn>
                    <a:cxn ang="0">
                      <a:pos x="32" y="0"/>
                    </a:cxn>
                    <a:cxn ang="0">
                      <a:pos x="15" y="7"/>
                    </a:cxn>
                    <a:cxn ang="0">
                      <a:pos x="10" y="10"/>
                    </a:cxn>
                    <a:cxn ang="0">
                      <a:pos x="7" y="10"/>
                    </a:cxn>
                    <a:cxn ang="0">
                      <a:pos x="2" y="10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2" y="5"/>
                    </a:cxn>
                    <a:cxn ang="0">
                      <a:pos x="2" y="42"/>
                    </a:cxn>
                  </a:cxnLst>
                  <a:rect l="0" t="0" r="r" b="b"/>
                  <a:pathLst>
                    <a:path w="45" h="42">
                      <a:moveTo>
                        <a:pt x="2" y="42"/>
                      </a:moveTo>
                      <a:lnTo>
                        <a:pt x="12" y="40"/>
                      </a:lnTo>
                      <a:lnTo>
                        <a:pt x="22" y="32"/>
                      </a:lnTo>
                      <a:lnTo>
                        <a:pt x="25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5" y="30"/>
                      </a:lnTo>
                      <a:lnTo>
                        <a:pt x="27" y="40"/>
                      </a:lnTo>
                      <a:lnTo>
                        <a:pt x="25" y="40"/>
                      </a:lnTo>
                      <a:lnTo>
                        <a:pt x="32" y="4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15" y="7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12" y="5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47">
                  <a:extLst>
                    <a:ext uri="{FF2B5EF4-FFF2-40B4-BE49-F238E27FC236}">
                      <a16:creationId xmlns:a16="http://schemas.microsoft.com/office/drawing/2014/main" id="{14008C0C-CACC-40E2-9FA3-3BF055B54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63" y="965673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18" y="50"/>
                    </a:cxn>
                    <a:cxn ang="0">
                      <a:pos x="30" y="37"/>
                    </a:cxn>
                    <a:cxn ang="0">
                      <a:pos x="33" y="12"/>
                    </a:cxn>
                    <a:cxn ang="0">
                      <a:pos x="35" y="10"/>
                    </a:cxn>
                    <a:cxn ang="0">
                      <a:pos x="40" y="22"/>
                    </a:cxn>
                    <a:cxn ang="0">
                      <a:pos x="38" y="35"/>
                    </a:cxn>
                    <a:cxn ang="0">
                      <a:pos x="40" y="30"/>
                    </a:cxn>
                    <a:cxn ang="0">
                      <a:pos x="45" y="30"/>
                    </a:cxn>
                    <a:cxn ang="0">
                      <a:pos x="48" y="30"/>
                    </a:cxn>
                    <a:cxn ang="0">
                      <a:pos x="35" y="37"/>
                    </a:cxn>
                    <a:cxn ang="0">
                      <a:pos x="45" y="0"/>
                    </a:cxn>
                    <a:cxn ang="0">
                      <a:pos x="28" y="7"/>
                    </a:cxn>
                    <a:cxn ang="0">
                      <a:pos x="23" y="7"/>
                    </a:cxn>
                    <a:cxn ang="0">
                      <a:pos x="18" y="7"/>
                    </a:cxn>
                    <a:cxn ang="0">
                      <a:pos x="15" y="10"/>
                    </a:cxn>
                    <a:cxn ang="0">
                      <a:pos x="5" y="25"/>
                    </a:cxn>
                    <a:cxn ang="0">
                      <a:pos x="5" y="40"/>
                    </a:cxn>
                    <a:cxn ang="0">
                      <a:pos x="3" y="42"/>
                    </a:cxn>
                    <a:cxn ang="0">
                      <a:pos x="0" y="25"/>
                    </a:cxn>
                    <a:cxn ang="0">
                      <a:pos x="10" y="15"/>
                    </a:cxn>
                    <a:cxn ang="0">
                      <a:pos x="18" y="50"/>
                    </a:cxn>
                  </a:cxnLst>
                  <a:rect l="0" t="0" r="r" b="b"/>
                  <a:pathLst>
                    <a:path w="48" h="50">
                      <a:moveTo>
                        <a:pt x="18" y="50"/>
                      </a:moveTo>
                      <a:lnTo>
                        <a:pt x="30" y="37"/>
                      </a:lnTo>
                      <a:lnTo>
                        <a:pt x="33" y="12"/>
                      </a:lnTo>
                      <a:lnTo>
                        <a:pt x="35" y="10"/>
                      </a:lnTo>
                      <a:lnTo>
                        <a:pt x="40" y="22"/>
                      </a:lnTo>
                      <a:lnTo>
                        <a:pt x="38" y="35"/>
                      </a:lnTo>
                      <a:lnTo>
                        <a:pt x="40" y="30"/>
                      </a:lnTo>
                      <a:lnTo>
                        <a:pt x="45" y="30"/>
                      </a:lnTo>
                      <a:lnTo>
                        <a:pt x="48" y="30"/>
                      </a:lnTo>
                      <a:lnTo>
                        <a:pt x="35" y="37"/>
                      </a:lnTo>
                      <a:lnTo>
                        <a:pt x="45" y="0"/>
                      </a:lnTo>
                      <a:lnTo>
                        <a:pt x="28" y="7"/>
                      </a:lnTo>
                      <a:lnTo>
                        <a:pt x="23" y="7"/>
                      </a:lnTo>
                      <a:lnTo>
                        <a:pt x="18" y="7"/>
                      </a:lnTo>
                      <a:lnTo>
                        <a:pt x="15" y="10"/>
                      </a:lnTo>
                      <a:lnTo>
                        <a:pt x="5" y="25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0" y="25"/>
                      </a:lnTo>
                      <a:lnTo>
                        <a:pt x="10" y="15"/>
                      </a:lnTo>
                      <a:lnTo>
                        <a:pt x="18" y="5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48">
                  <a:extLst>
                    <a:ext uri="{FF2B5EF4-FFF2-40B4-BE49-F238E27FC236}">
                      <a16:creationId xmlns:a16="http://schemas.microsoft.com/office/drawing/2014/main" id="{2E4908BB-98C9-46FA-9927-EAE381E0E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34" y="965688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8" y="30"/>
                    </a:cxn>
                    <a:cxn ang="0">
                      <a:pos x="23" y="45"/>
                    </a:cxn>
                    <a:cxn ang="0">
                      <a:pos x="33" y="40"/>
                    </a:cxn>
                    <a:cxn ang="0">
                      <a:pos x="35" y="37"/>
                    </a:cxn>
                    <a:cxn ang="0">
                      <a:pos x="38" y="37"/>
                    </a:cxn>
                    <a:cxn ang="0">
                      <a:pos x="43" y="35"/>
                    </a:cxn>
                    <a:cxn ang="0">
                      <a:pos x="48" y="35"/>
                    </a:cxn>
                    <a:cxn ang="0">
                      <a:pos x="50" y="30"/>
                    </a:cxn>
                    <a:cxn ang="0">
                      <a:pos x="53" y="30"/>
                    </a:cxn>
                    <a:cxn ang="0">
                      <a:pos x="48" y="35"/>
                    </a:cxn>
                    <a:cxn ang="0">
                      <a:pos x="40" y="0"/>
                    </a:cxn>
                    <a:cxn ang="0">
                      <a:pos x="30" y="7"/>
                    </a:cxn>
                    <a:cxn ang="0">
                      <a:pos x="28" y="7"/>
                    </a:cxn>
                    <a:cxn ang="0">
                      <a:pos x="23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5" y="15"/>
                    </a:cxn>
                    <a:cxn ang="0">
                      <a:pos x="13" y="15"/>
                    </a:cxn>
                    <a:cxn ang="0">
                      <a:pos x="15" y="12"/>
                    </a:cxn>
                    <a:cxn ang="0">
                      <a:pos x="0" y="30"/>
                    </a:cxn>
                    <a:cxn ang="0">
                      <a:pos x="8" y="17"/>
                    </a:cxn>
                    <a:cxn ang="0">
                      <a:pos x="3" y="25"/>
                    </a:cxn>
                    <a:cxn ang="0">
                      <a:pos x="0" y="32"/>
                    </a:cxn>
                    <a:cxn ang="0">
                      <a:pos x="0" y="40"/>
                    </a:cxn>
                    <a:cxn ang="0">
                      <a:pos x="3" y="45"/>
                    </a:cxn>
                    <a:cxn ang="0">
                      <a:pos x="10" y="47"/>
                    </a:cxn>
                    <a:cxn ang="0">
                      <a:pos x="15" y="47"/>
                    </a:cxn>
                    <a:cxn ang="0">
                      <a:pos x="23" y="45"/>
                    </a:cxn>
                    <a:cxn ang="0">
                      <a:pos x="30" y="40"/>
                    </a:cxn>
                    <a:cxn ang="0">
                      <a:pos x="38" y="30"/>
                    </a:cxn>
                  </a:cxnLst>
                  <a:rect l="0" t="0" r="r" b="b"/>
                  <a:pathLst>
                    <a:path w="53" h="47">
                      <a:moveTo>
                        <a:pt x="38" y="30"/>
                      </a:moveTo>
                      <a:lnTo>
                        <a:pt x="23" y="45"/>
                      </a:lnTo>
                      <a:lnTo>
                        <a:pt x="33" y="40"/>
                      </a:lnTo>
                      <a:lnTo>
                        <a:pt x="35" y="37"/>
                      </a:lnTo>
                      <a:lnTo>
                        <a:pt x="38" y="37"/>
                      </a:lnTo>
                      <a:lnTo>
                        <a:pt x="43" y="35"/>
                      </a:lnTo>
                      <a:lnTo>
                        <a:pt x="48" y="35"/>
                      </a:lnTo>
                      <a:lnTo>
                        <a:pt x="50" y="30"/>
                      </a:lnTo>
                      <a:lnTo>
                        <a:pt x="53" y="30"/>
                      </a:lnTo>
                      <a:lnTo>
                        <a:pt x="48" y="35"/>
                      </a:lnTo>
                      <a:lnTo>
                        <a:pt x="40" y="0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3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5" y="12"/>
                      </a:lnTo>
                      <a:lnTo>
                        <a:pt x="0" y="30"/>
                      </a:lnTo>
                      <a:lnTo>
                        <a:pt x="8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3" y="45"/>
                      </a:lnTo>
                      <a:lnTo>
                        <a:pt x="10" y="47"/>
                      </a:lnTo>
                      <a:lnTo>
                        <a:pt x="15" y="47"/>
                      </a:lnTo>
                      <a:lnTo>
                        <a:pt x="23" y="45"/>
                      </a:lnTo>
                      <a:lnTo>
                        <a:pt x="30" y="40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149">
                  <a:extLst>
                    <a:ext uri="{FF2B5EF4-FFF2-40B4-BE49-F238E27FC236}">
                      <a16:creationId xmlns:a16="http://schemas.microsoft.com/office/drawing/2014/main" id="{B9273370-5E62-40A2-8C60-995B5730F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449" y="965713"/>
                  <a:ext cx="128" cy="358"/>
                </a:xfrm>
                <a:custGeom>
                  <a:avLst/>
                  <a:gdLst/>
                  <a:ahLst/>
                  <a:cxnLst>
                    <a:cxn ang="0">
                      <a:pos x="18" y="352"/>
                    </a:cxn>
                    <a:cxn ang="0">
                      <a:pos x="38" y="335"/>
                    </a:cxn>
                    <a:cxn ang="0">
                      <a:pos x="128" y="0"/>
                    </a:cxn>
                    <a:cxn ang="0">
                      <a:pos x="90" y="0"/>
                    </a:cxn>
                    <a:cxn ang="0">
                      <a:pos x="0" y="335"/>
                    </a:cxn>
                    <a:cxn ang="0">
                      <a:pos x="18" y="317"/>
                    </a:cxn>
                    <a:cxn ang="0">
                      <a:pos x="0" y="335"/>
                    </a:cxn>
                    <a:cxn ang="0">
                      <a:pos x="0" y="342"/>
                    </a:cxn>
                    <a:cxn ang="0">
                      <a:pos x="3" y="350"/>
                    </a:cxn>
                    <a:cxn ang="0">
                      <a:pos x="8" y="352"/>
                    </a:cxn>
                    <a:cxn ang="0">
                      <a:pos x="15" y="355"/>
                    </a:cxn>
                    <a:cxn ang="0">
                      <a:pos x="23" y="352"/>
                    </a:cxn>
                    <a:cxn ang="0">
                      <a:pos x="28" y="350"/>
                    </a:cxn>
                    <a:cxn ang="0">
                      <a:pos x="33" y="342"/>
                    </a:cxn>
                    <a:cxn ang="0">
                      <a:pos x="38" y="335"/>
                    </a:cxn>
                    <a:cxn ang="0">
                      <a:pos x="18" y="352"/>
                    </a:cxn>
                  </a:cxnLst>
                  <a:rect l="0" t="0" r="r" b="b"/>
                  <a:pathLst>
                    <a:path w="128" h="355">
                      <a:moveTo>
                        <a:pt x="18" y="352"/>
                      </a:moveTo>
                      <a:lnTo>
                        <a:pt x="38" y="335"/>
                      </a:lnTo>
                      <a:lnTo>
                        <a:pt x="128" y="0"/>
                      </a:lnTo>
                      <a:lnTo>
                        <a:pt x="90" y="0"/>
                      </a:lnTo>
                      <a:lnTo>
                        <a:pt x="0" y="335"/>
                      </a:lnTo>
                      <a:lnTo>
                        <a:pt x="18" y="317"/>
                      </a:lnTo>
                      <a:lnTo>
                        <a:pt x="0" y="335"/>
                      </a:lnTo>
                      <a:lnTo>
                        <a:pt x="0" y="342"/>
                      </a:lnTo>
                      <a:lnTo>
                        <a:pt x="3" y="350"/>
                      </a:lnTo>
                      <a:lnTo>
                        <a:pt x="8" y="352"/>
                      </a:lnTo>
                      <a:lnTo>
                        <a:pt x="15" y="355"/>
                      </a:lnTo>
                      <a:lnTo>
                        <a:pt x="23" y="352"/>
                      </a:lnTo>
                      <a:lnTo>
                        <a:pt x="28" y="350"/>
                      </a:lnTo>
                      <a:lnTo>
                        <a:pt x="33" y="342"/>
                      </a:lnTo>
                      <a:lnTo>
                        <a:pt x="38" y="335"/>
                      </a:lnTo>
                      <a:lnTo>
                        <a:pt x="18" y="35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50">
                  <a:extLst>
                    <a:ext uri="{FF2B5EF4-FFF2-40B4-BE49-F238E27FC236}">
                      <a16:creationId xmlns:a16="http://schemas.microsoft.com/office/drawing/2014/main" id="{3359C848-8772-4D4F-B398-502E0F1E6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363" y="966030"/>
                  <a:ext cx="100" cy="66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17" y="63"/>
                    </a:cxn>
                    <a:cxn ang="0">
                      <a:pos x="102" y="35"/>
                    </a:cxn>
                    <a:cxn ang="0">
                      <a:pos x="102" y="0"/>
                    </a:cxn>
                    <a:cxn ang="0">
                      <a:pos x="17" y="25"/>
                    </a:cxn>
                    <a:cxn ang="0">
                      <a:pos x="35" y="45"/>
                    </a:cxn>
                    <a:cxn ang="0">
                      <a:pos x="15" y="25"/>
                    </a:cxn>
                    <a:cxn ang="0">
                      <a:pos x="7" y="30"/>
                    </a:cxn>
                    <a:cxn ang="0">
                      <a:pos x="2" y="35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0" y="55"/>
                    </a:cxn>
                    <a:cxn ang="0">
                      <a:pos x="5" y="60"/>
                    </a:cxn>
                    <a:cxn ang="0">
                      <a:pos x="10" y="63"/>
                    </a:cxn>
                    <a:cxn ang="0">
                      <a:pos x="20" y="63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102" h="63">
                      <a:moveTo>
                        <a:pt x="0" y="43"/>
                      </a:moveTo>
                      <a:lnTo>
                        <a:pt x="17" y="63"/>
                      </a:lnTo>
                      <a:lnTo>
                        <a:pt x="102" y="35"/>
                      </a:lnTo>
                      <a:lnTo>
                        <a:pt x="102" y="0"/>
                      </a:lnTo>
                      <a:lnTo>
                        <a:pt x="17" y="25"/>
                      </a:lnTo>
                      <a:lnTo>
                        <a:pt x="35" y="45"/>
                      </a:lnTo>
                      <a:lnTo>
                        <a:pt x="15" y="25"/>
                      </a:lnTo>
                      <a:lnTo>
                        <a:pt x="7" y="30"/>
                      </a:lnTo>
                      <a:lnTo>
                        <a:pt x="2" y="35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5" y="60"/>
                      </a:lnTo>
                      <a:lnTo>
                        <a:pt x="10" y="63"/>
                      </a:lnTo>
                      <a:lnTo>
                        <a:pt x="20" y="6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51">
                  <a:extLst>
                    <a:ext uri="{FF2B5EF4-FFF2-40B4-BE49-F238E27FC236}">
                      <a16:creationId xmlns:a16="http://schemas.microsoft.com/office/drawing/2014/main" id="{E8B202DA-2FBB-4F90-A531-DD6CBD6F5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363" y="965768"/>
                  <a:ext cx="119" cy="307"/>
                </a:xfrm>
                <a:custGeom>
                  <a:avLst/>
                  <a:gdLst/>
                  <a:ahLst/>
                  <a:cxnLst>
                    <a:cxn ang="0">
                      <a:pos x="84" y="2"/>
                    </a:cxn>
                    <a:cxn ang="0">
                      <a:pos x="87" y="0"/>
                    </a:cxn>
                    <a:cxn ang="0">
                      <a:pos x="0" y="305"/>
                    </a:cxn>
                    <a:cxn ang="0">
                      <a:pos x="35" y="307"/>
                    </a:cxn>
                    <a:cxn ang="0">
                      <a:pos x="122" y="2"/>
                    </a:cxn>
                    <a:cxn ang="0">
                      <a:pos x="122" y="0"/>
                    </a:cxn>
                    <a:cxn ang="0">
                      <a:pos x="84" y="2"/>
                    </a:cxn>
                  </a:cxnLst>
                  <a:rect l="0" t="0" r="r" b="b"/>
                  <a:pathLst>
                    <a:path w="122" h="307">
                      <a:moveTo>
                        <a:pt x="84" y="2"/>
                      </a:moveTo>
                      <a:lnTo>
                        <a:pt x="87" y="0"/>
                      </a:lnTo>
                      <a:lnTo>
                        <a:pt x="0" y="305"/>
                      </a:lnTo>
                      <a:lnTo>
                        <a:pt x="35" y="307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152">
                  <a:extLst>
                    <a:ext uri="{FF2B5EF4-FFF2-40B4-BE49-F238E27FC236}">
                      <a16:creationId xmlns:a16="http://schemas.microsoft.com/office/drawing/2014/main" id="{629FEFE3-9986-4BA7-B95F-E1E82D8A2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449" y="965708"/>
                  <a:ext cx="38" cy="6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2"/>
                    </a:cxn>
                    <a:cxn ang="0">
                      <a:pos x="8" y="32"/>
                    </a:cxn>
                    <a:cxn ang="0">
                      <a:pos x="3" y="52"/>
                    </a:cxn>
                    <a:cxn ang="0">
                      <a:pos x="0" y="67"/>
                    </a:cxn>
                    <a:cxn ang="0">
                      <a:pos x="38" y="65"/>
                    </a:cxn>
                    <a:cxn ang="0">
                      <a:pos x="40" y="42"/>
                    </a:cxn>
                    <a:cxn ang="0">
                      <a:pos x="43" y="27"/>
                    </a:cxn>
                    <a:cxn ang="0">
                      <a:pos x="45" y="1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45" h="67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8" y="22"/>
                      </a:lnTo>
                      <a:lnTo>
                        <a:pt x="8" y="32"/>
                      </a:lnTo>
                      <a:lnTo>
                        <a:pt x="3" y="52"/>
                      </a:lnTo>
                      <a:lnTo>
                        <a:pt x="0" y="67"/>
                      </a:lnTo>
                      <a:lnTo>
                        <a:pt x="38" y="65"/>
                      </a:lnTo>
                      <a:lnTo>
                        <a:pt x="40" y="42"/>
                      </a:lnTo>
                      <a:lnTo>
                        <a:pt x="43" y="27"/>
                      </a:lnTo>
                      <a:lnTo>
                        <a:pt x="45" y="1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53">
                  <a:extLst>
                    <a:ext uri="{FF2B5EF4-FFF2-40B4-BE49-F238E27FC236}">
                      <a16:creationId xmlns:a16="http://schemas.microsoft.com/office/drawing/2014/main" id="{1EF95653-54FD-473D-8040-271174DC1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449" y="965662"/>
                  <a:ext cx="38" cy="5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3" y="40"/>
                    </a:cxn>
                    <a:cxn ang="0">
                      <a:pos x="3" y="35"/>
                    </a:cxn>
                    <a:cxn ang="0">
                      <a:pos x="5" y="40"/>
                    </a:cxn>
                    <a:cxn ang="0">
                      <a:pos x="5" y="50"/>
                    </a:cxn>
                    <a:cxn ang="0">
                      <a:pos x="40" y="40"/>
                    </a:cxn>
                    <a:cxn ang="0">
                      <a:pos x="40" y="27"/>
                    </a:cxn>
                    <a:cxn ang="0">
                      <a:pos x="35" y="15"/>
                    </a:cxn>
                    <a:cxn ang="0">
                      <a:pos x="25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40" h="50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3" y="40"/>
                      </a:lnTo>
                      <a:lnTo>
                        <a:pt x="3" y="35"/>
                      </a:lnTo>
                      <a:lnTo>
                        <a:pt x="5" y="40"/>
                      </a:lnTo>
                      <a:lnTo>
                        <a:pt x="5" y="50"/>
                      </a:lnTo>
                      <a:lnTo>
                        <a:pt x="40" y="40"/>
                      </a:lnTo>
                      <a:lnTo>
                        <a:pt x="40" y="27"/>
                      </a:lnTo>
                      <a:lnTo>
                        <a:pt x="35" y="15"/>
                      </a:lnTo>
                      <a:lnTo>
                        <a:pt x="25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54">
                  <a:extLst>
                    <a:ext uri="{FF2B5EF4-FFF2-40B4-BE49-F238E27FC236}">
                      <a16:creationId xmlns:a16="http://schemas.microsoft.com/office/drawing/2014/main" id="{0C9034FB-57B6-4159-B530-A682D58EB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425" y="965662"/>
                  <a:ext cx="52" cy="40"/>
                </a:xfrm>
                <a:custGeom>
                  <a:avLst/>
                  <a:gdLst/>
                  <a:ahLst/>
                  <a:cxnLst>
                    <a:cxn ang="0">
                      <a:pos x="10" y="40"/>
                    </a:cxn>
                    <a:cxn ang="0">
                      <a:pos x="10" y="40"/>
                    </a:cxn>
                    <a:cxn ang="0">
                      <a:pos x="20" y="32"/>
                    </a:cxn>
                    <a:cxn ang="0">
                      <a:pos x="25" y="32"/>
                    </a:cxn>
                    <a:cxn ang="0">
                      <a:pos x="30" y="32"/>
                    </a:cxn>
                    <a:cxn ang="0">
                      <a:pos x="32" y="32"/>
                    </a:cxn>
                    <a:cxn ang="0">
                      <a:pos x="35" y="30"/>
                    </a:cxn>
                    <a:cxn ang="0">
                      <a:pos x="15" y="35"/>
                    </a:cxn>
                    <a:cxn ang="0">
                      <a:pos x="15" y="35"/>
                    </a:cxn>
                    <a:cxn ang="0">
                      <a:pos x="27" y="40"/>
                    </a:cxn>
                    <a:cxn ang="0">
                      <a:pos x="37" y="0"/>
                    </a:cxn>
                    <a:cxn ang="0">
                      <a:pos x="45" y="5"/>
                    </a:cxn>
                    <a:cxn ang="0">
                      <a:pos x="42" y="5"/>
                    </a:cxn>
                    <a:cxn ang="0">
                      <a:pos x="15" y="7"/>
                    </a:cxn>
                    <a:cxn ang="0">
                      <a:pos x="10" y="10"/>
                    </a:cxn>
                    <a:cxn ang="0">
                      <a:pos x="7" y="10"/>
                    </a:cxn>
                    <a:cxn ang="0">
                      <a:pos x="2" y="10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10" y="40"/>
                    </a:cxn>
                  </a:cxnLst>
                  <a:rect l="0" t="0" r="r" b="b"/>
                  <a:pathLst>
                    <a:path w="45" h="40">
                      <a:moveTo>
                        <a:pt x="10" y="40"/>
                      </a:moveTo>
                      <a:lnTo>
                        <a:pt x="10" y="40"/>
                      </a:lnTo>
                      <a:lnTo>
                        <a:pt x="20" y="32"/>
                      </a:lnTo>
                      <a:lnTo>
                        <a:pt x="25" y="32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5" y="30"/>
                      </a:lnTo>
                      <a:lnTo>
                        <a:pt x="15" y="35"/>
                      </a:lnTo>
                      <a:lnTo>
                        <a:pt x="15" y="35"/>
                      </a:lnTo>
                      <a:lnTo>
                        <a:pt x="27" y="40"/>
                      </a:lnTo>
                      <a:lnTo>
                        <a:pt x="37" y="0"/>
                      </a:lnTo>
                      <a:lnTo>
                        <a:pt x="45" y="5"/>
                      </a:lnTo>
                      <a:lnTo>
                        <a:pt x="42" y="5"/>
                      </a:lnTo>
                      <a:lnTo>
                        <a:pt x="15" y="7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55">
                  <a:extLst>
                    <a:ext uri="{FF2B5EF4-FFF2-40B4-BE49-F238E27FC236}">
                      <a16:creationId xmlns:a16="http://schemas.microsoft.com/office/drawing/2014/main" id="{28A714C9-33F9-43C0-9507-E334AD030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392" y="965673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5" y="48"/>
                    </a:cxn>
                    <a:cxn ang="0">
                      <a:pos x="8" y="48"/>
                    </a:cxn>
                    <a:cxn ang="0">
                      <a:pos x="22" y="40"/>
                    </a:cxn>
                    <a:cxn ang="0">
                      <a:pos x="25" y="38"/>
                    </a:cxn>
                    <a:cxn ang="0">
                      <a:pos x="30" y="38"/>
                    </a:cxn>
                    <a:cxn ang="0">
                      <a:pos x="35" y="35"/>
                    </a:cxn>
                    <a:cxn ang="0">
                      <a:pos x="37" y="33"/>
                    </a:cxn>
                    <a:cxn ang="0">
                      <a:pos x="40" y="33"/>
                    </a:cxn>
                    <a:cxn ang="0">
                      <a:pos x="45" y="28"/>
                    </a:cxn>
                    <a:cxn ang="0">
                      <a:pos x="40" y="33"/>
                    </a:cxn>
                    <a:cxn ang="0">
                      <a:pos x="32" y="0"/>
                    </a:cxn>
                    <a:cxn ang="0">
                      <a:pos x="22" y="5"/>
                    </a:cxn>
                    <a:cxn ang="0">
                      <a:pos x="20" y="8"/>
                    </a:cxn>
                    <a:cxn ang="0">
                      <a:pos x="15" y="8"/>
                    </a:cxn>
                    <a:cxn ang="0">
                      <a:pos x="12" y="10"/>
                    </a:cxn>
                    <a:cxn ang="0">
                      <a:pos x="8" y="13"/>
                    </a:cxn>
                    <a:cxn ang="0">
                      <a:pos x="5" y="15"/>
                    </a:cxn>
                    <a:cxn ang="0">
                      <a:pos x="0" y="18"/>
                    </a:cxn>
                    <a:cxn ang="0">
                      <a:pos x="5" y="10"/>
                    </a:cxn>
                    <a:cxn ang="0">
                      <a:pos x="5" y="10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45" h="48">
                      <a:moveTo>
                        <a:pt x="5" y="48"/>
                      </a:moveTo>
                      <a:lnTo>
                        <a:pt x="8" y="48"/>
                      </a:lnTo>
                      <a:lnTo>
                        <a:pt x="22" y="40"/>
                      </a:lnTo>
                      <a:lnTo>
                        <a:pt x="25" y="38"/>
                      </a:lnTo>
                      <a:lnTo>
                        <a:pt x="30" y="38"/>
                      </a:lnTo>
                      <a:lnTo>
                        <a:pt x="35" y="35"/>
                      </a:lnTo>
                      <a:lnTo>
                        <a:pt x="37" y="33"/>
                      </a:lnTo>
                      <a:lnTo>
                        <a:pt x="40" y="33"/>
                      </a:lnTo>
                      <a:lnTo>
                        <a:pt x="45" y="28"/>
                      </a:lnTo>
                      <a:lnTo>
                        <a:pt x="40" y="33"/>
                      </a:lnTo>
                      <a:lnTo>
                        <a:pt x="32" y="0"/>
                      </a:lnTo>
                      <a:lnTo>
                        <a:pt x="22" y="5"/>
                      </a:lnTo>
                      <a:lnTo>
                        <a:pt x="20" y="8"/>
                      </a:lnTo>
                      <a:lnTo>
                        <a:pt x="15" y="8"/>
                      </a:lnTo>
                      <a:lnTo>
                        <a:pt x="12" y="10"/>
                      </a:lnTo>
                      <a:lnTo>
                        <a:pt x="8" y="13"/>
                      </a:lnTo>
                      <a:lnTo>
                        <a:pt x="5" y="15"/>
                      </a:lnTo>
                      <a:lnTo>
                        <a:pt x="0" y="1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4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56">
                  <a:extLst>
                    <a:ext uri="{FF2B5EF4-FFF2-40B4-BE49-F238E27FC236}">
                      <a16:creationId xmlns:a16="http://schemas.microsoft.com/office/drawing/2014/main" id="{0F978283-F989-426C-8746-6B7B4ACC1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363" y="965683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" y="48"/>
                    </a:cxn>
                    <a:cxn ang="0">
                      <a:pos x="32" y="40"/>
                    </a:cxn>
                    <a:cxn ang="0">
                      <a:pos x="35" y="38"/>
                    </a:cxn>
                    <a:cxn ang="0">
                      <a:pos x="32" y="40"/>
                    </a:cxn>
                    <a:cxn ang="0">
                      <a:pos x="37" y="38"/>
                    </a:cxn>
                    <a:cxn ang="0">
                      <a:pos x="37" y="0"/>
                    </a:cxn>
                    <a:cxn ang="0">
                      <a:pos x="27" y="8"/>
                    </a:cxn>
                    <a:cxn ang="0">
                      <a:pos x="15" y="13"/>
                    </a:cxn>
                    <a:cxn ang="0">
                      <a:pos x="10" y="15"/>
                    </a:cxn>
                    <a:cxn ang="0">
                      <a:pos x="22" y="10"/>
                    </a:cxn>
                    <a:cxn ang="0">
                      <a:pos x="35" y="23"/>
                    </a:cxn>
                    <a:cxn ang="0">
                      <a:pos x="32" y="13"/>
                    </a:cxn>
                    <a:cxn ang="0">
                      <a:pos x="25" y="10"/>
                    </a:cxn>
                    <a:cxn ang="0">
                      <a:pos x="20" y="10"/>
                    </a:cxn>
                    <a:cxn ang="0">
                      <a:pos x="12" y="13"/>
                    </a:cxn>
                    <a:cxn ang="0">
                      <a:pos x="7" y="15"/>
                    </a:cxn>
                    <a:cxn ang="0">
                      <a:pos x="2" y="23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2" y="4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37" h="48">
                      <a:moveTo>
                        <a:pt x="0" y="33"/>
                      </a:moveTo>
                      <a:lnTo>
                        <a:pt x="10" y="48"/>
                      </a:lnTo>
                      <a:lnTo>
                        <a:pt x="32" y="40"/>
                      </a:lnTo>
                      <a:lnTo>
                        <a:pt x="35" y="38"/>
                      </a:lnTo>
                      <a:lnTo>
                        <a:pt x="32" y="40"/>
                      </a:lnTo>
                      <a:lnTo>
                        <a:pt x="37" y="38"/>
                      </a:lnTo>
                      <a:lnTo>
                        <a:pt x="37" y="0"/>
                      </a:lnTo>
                      <a:lnTo>
                        <a:pt x="27" y="8"/>
                      </a:lnTo>
                      <a:lnTo>
                        <a:pt x="15" y="13"/>
                      </a:lnTo>
                      <a:lnTo>
                        <a:pt x="10" y="15"/>
                      </a:lnTo>
                      <a:lnTo>
                        <a:pt x="22" y="10"/>
                      </a:lnTo>
                      <a:lnTo>
                        <a:pt x="35" y="23"/>
                      </a:lnTo>
                      <a:lnTo>
                        <a:pt x="32" y="13"/>
                      </a:lnTo>
                      <a:lnTo>
                        <a:pt x="25" y="10"/>
                      </a:lnTo>
                      <a:lnTo>
                        <a:pt x="20" y="10"/>
                      </a:lnTo>
                      <a:lnTo>
                        <a:pt x="12" y="13"/>
                      </a:lnTo>
                      <a:lnTo>
                        <a:pt x="7" y="15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57">
                  <a:extLst>
                    <a:ext uri="{FF2B5EF4-FFF2-40B4-BE49-F238E27FC236}">
                      <a16:creationId xmlns:a16="http://schemas.microsoft.com/office/drawing/2014/main" id="{E9FA293C-FFD0-488C-8EF8-758E58258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363" y="965662"/>
                  <a:ext cx="33" cy="50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23"/>
                    </a:cxn>
                    <a:cxn ang="0">
                      <a:pos x="0" y="53"/>
                    </a:cxn>
                    <a:cxn ang="0">
                      <a:pos x="35" y="43"/>
                    </a:cxn>
                    <a:cxn ang="0">
                      <a:pos x="35" y="13"/>
                    </a:cxn>
                    <a:cxn ang="0">
                      <a:pos x="10" y="35"/>
                    </a:cxn>
                    <a:cxn ang="0">
                      <a:pos x="35" y="13"/>
                    </a:cxn>
                    <a:cxn ang="0">
                      <a:pos x="32" y="5"/>
                    </a:cxn>
                    <a:cxn ang="0">
                      <a:pos x="30" y="0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0" y="3"/>
                    </a:cxn>
                    <a:cxn ang="0">
                      <a:pos x="5" y="8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5" h="53">
                      <a:moveTo>
                        <a:pt x="22" y="0"/>
                      </a:moveTo>
                      <a:lnTo>
                        <a:pt x="0" y="23"/>
                      </a:lnTo>
                      <a:lnTo>
                        <a:pt x="0" y="53"/>
                      </a:lnTo>
                      <a:lnTo>
                        <a:pt x="35" y="43"/>
                      </a:lnTo>
                      <a:lnTo>
                        <a:pt x="35" y="13"/>
                      </a:lnTo>
                      <a:lnTo>
                        <a:pt x="10" y="35"/>
                      </a:lnTo>
                      <a:lnTo>
                        <a:pt x="35" y="13"/>
                      </a:lnTo>
                      <a:lnTo>
                        <a:pt x="32" y="5"/>
                      </a:lnTo>
                      <a:lnTo>
                        <a:pt x="30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58">
                  <a:extLst>
                    <a:ext uri="{FF2B5EF4-FFF2-40B4-BE49-F238E27FC236}">
                      <a16:creationId xmlns:a16="http://schemas.microsoft.com/office/drawing/2014/main" id="{CD44D2B5-33C3-4C1B-B7E3-0F1602454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368" y="965632"/>
                  <a:ext cx="81" cy="66"/>
                </a:xfrm>
                <a:custGeom>
                  <a:avLst/>
                  <a:gdLst/>
                  <a:ahLst/>
                  <a:cxnLst>
                    <a:cxn ang="0">
                      <a:pos x="67" y="3"/>
                    </a:cxn>
                    <a:cxn ang="0">
                      <a:pos x="72" y="0"/>
                    </a:cxn>
                    <a:cxn ang="0">
                      <a:pos x="55" y="8"/>
                    </a:cxn>
                    <a:cxn ang="0">
                      <a:pos x="40" y="15"/>
                    </a:cxn>
                    <a:cxn ang="0">
                      <a:pos x="30" y="20"/>
                    </a:cxn>
                    <a:cxn ang="0">
                      <a:pos x="25" y="23"/>
                    </a:cxn>
                    <a:cxn ang="0">
                      <a:pos x="13" y="30"/>
                    </a:cxn>
                    <a:cxn ang="0">
                      <a:pos x="18" y="28"/>
                    </a:cxn>
                    <a:cxn ang="0">
                      <a:pos x="0" y="35"/>
                    </a:cxn>
                    <a:cxn ang="0">
                      <a:pos x="15" y="30"/>
                    </a:cxn>
                    <a:cxn ang="0">
                      <a:pos x="3" y="65"/>
                    </a:cxn>
                    <a:cxn ang="0">
                      <a:pos x="23" y="58"/>
                    </a:cxn>
                    <a:cxn ang="0">
                      <a:pos x="13" y="63"/>
                    </a:cxn>
                    <a:cxn ang="0">
                      <a:pos x="33" y="55"/>
                    </a:cxn>
                    <a:cxn ang="0">
                      <a:pos x="35" y="55"/>
                    </a:cxn>
                    <a:cxn ang="0">
                      <a:pos x="45" y="50"/>
                    </a:cxn>
                    <a:cxn ang="0">
                      <a:pos x="57" y="45"/>
                    </a:cxn>
                    <a:cxn ang="0">
                      <a:pos x="65" y="40"/>
                    </a:cxn>
                    <a:cxn ang="0">
                      <a:pos x="77" y="35"/>
                    </a:cxn>
                    <a:cxn ang="0">
                      <a:pos x="80" y="33"/>
                    </a:cxn>
                    <a:cxn ang="0">
                      <a:pos x="67" y="3"/>
                    </a:cxn>
                  </a:cxnLst>
                  <a:rect l="0" t="0" r="r" b="b"/>
                  <a:pathLst>
                    <a:path w="80" h="65">
                      <a:moveTo>
                        <a:pt x="67" y="3"/>
                      </a:moveTo>
                      <a:lnTo>
                        <a:pt x="72" y="0"/>
                      </a:lnTo>
                      <a:lnTo>
                        <a:pt x="55" y="8"/>
                      </a:lnTo>
                      <a:lnTo>
                        <a:pt x="40" y="15"/>
                      </a:lnTo>
                      <a:lnTo>
                        <a:pt x="30" y="20"/>
                      </a:lnTo>
                      <a:lnTo>
                        <a:pt x="25" y="23"/>
                      </a:lnTo>
                      <a:lnTo>
                        <a:pt x="13" y="30"/>
                      </a:lnTo>
                      <a:lnTo>
                        <a:pt x="18" y="28"/>
                      </a:lnTo>
                      <a:lnTo>
                        <a:pt x="0" y="35"/>
                      </a:lnTo>
                      <a:lnTo>
                        <a:pt x="15" y="30"/>
                      </a:lnTo>
                      <a:lnTo>
                        <a:pt x="3" y="65"/>
                      </a:lnTo>
                      <a:lnTo>
                        <a:pt x="23" y="58"/>
                      </a:lnTo>
                      <a:lnTo>
                        <a:pt x="13" y="63"/>
                      </a:lnTo>
                      <a:lnTo>
                        <a:pt x="33" y="55"/>
                      </a:lnTo>
                      <a:lnTo>
                        <a:pt x="35" y="55"/>
                      </a:lnTo>
                      <a:lnTo>
                        <a:pt x="45" y="50"/>
                      </a:lnTo>
                      <a:lnTo>
                        <a:pt x="57" y="45"/>
                      </a:lnTo>
                      <a:lnTo>
                        <a:pt x="65" y="40"/>
                      </a:lnTo>
                      <a:lnTo>
                        <a:pt x="77" y="35"/>
                      </a:lnTo>
                      <a:lnTo>
                        <a:pt x="80" y="33"/>
                      </a:lnTo>
                      <a:lnTo>
                        <a:pt x="67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59">
                  <a:extLst>
                    <a:ext uri="{FF2B5EF4-FFF2-40B4-BE49-F238E27FC236}">
                      <a16:creationId xmlns:a16="http://schemas.microsoft.com/office/drawing/2014/main" id="{2DB7AB01-F710-4066-BEF4-C75FB1061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434" y="965587"/>
                  <a:ext cx="90" cy="76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3" y="5"/>
                    </a:cxn>
                    <a:cxn ang="0">
                      <a:pos x="65" y="7"/>
                    </a:cxn>
                    <a:cxn ang="0">
                      <a:pos x="50" y="17"/>
                    </a:cxn>
                    <a:cxn ang="0">
                      <a:pos x="45" y="20"/>
                    </a:cxn>
                    <a:cxn ang="0">
                      <a:pos x="35" y="25"/>
                    </a:cxn>
                    <a:cxn ang="0">
                      <a:pos x="23" y="30"/>
                    </a:cxn>
                    <a:cxn ang="0">
                      <a:pos x="10" y="37"/>
                    </a:cxn>
                    <a:cxn ang="0">
                      <a:pos x="0" y="45"/>
                    </a:cxn>
                    <a:cxn ang="0">
                      <a:pos x="13" y="75"/>
                    </a:cxn>
                    <a:cxn ang="0">
                      <a:pos x="28" y="67"/>
                    </a:cxn>
                    <a:cxn ang="0">
                      <a:pos x="40" y="60"/>
                    </a:cxn>
                    <a:cxn ang="0">
                      <a:pos x="50" y="55"/>
                    </a:cxn>
                    <a:cxn ang="0">
                      <a:pos x="60" y="47"/>
                    </a:cxn>
                    <a:cxn ang="0">
                      <a:pos x="73" y="40"/>
                    </a:cxn>
                    <a:cxn ang="0">
                      <a:pos x="75" y="40"/>
                    </a:cxn>
                    <a:cxn ang="0">
                      <a:pos x="83" y="37"/>
                    </a:cxn>
                    <a:cxn ang="0">
                      <a:pos x="90" y="35"/>
                    </a:cxn>
                    <a:cxn ang="0">
                      <a:pos x="90" y="35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90" h="75">
                      <a:moveTo>
                        <a:pt x="80" y="0"/>
                      </a:moveTo>
                      <a:lnTo>
                        <a:pt x="80" y="0"/>
                      </a:lnTo>
                      <a:lnTo>
                        <a:pt x="73" y="5"/>
                      </a:lnTo>
                      <a:lnTo>
                        <a:pt x="65" y="7"/>
                      </a:lnTo>
                      <a:lnTo>
                        <a:pt x="50" y="17"/>
                      </a:lnTo>
                      <a:lnTo>
                        <a:pt x="45" y="20"/>
                      </a:lnTo>
                      <a:lnTo>
                        <a:pt x="35" y="25"/>
                      </a:lnTo>
                      <a:lnTo>
                        <a:pt x="23" y="30"/>
                      </a:lnTo>
                      <a:lnTo>
                        <a:pt x="10" y="37"/>
                      </a:lnTo>
                      <a:lnTo>
                        <a:pt x="0" y="45"/>
                      </a:lnTo>
                      <a:lnTo>
                        <a:pt x="13" y="75"/>
                      </a:lnTo>
                      <a:lnTo>
                        <a:pt x="28" y="67"/>
                      </a:lnTo>
                      <a:lnTo>
                        <a:pt x="40" y="60"/>
                      </a:lnTo>
                      <a:lnTo>
                        <a:pt x="50" y="55"/>
                      </a:lnTo>
                      <a:lnTo>
                        <a:pt x="60" y="47"/>
                      </a:lnTo>
                      <a:lnTo>
                        <a:pt x="73" y="40"/>
                      </a:lnTo>
                      <a:lnTo>
                        <a:pt x="75" y="40"/>
                      </a:lnTo>
                      <a:lnTo>
                        <a:pt x="83" y="37"/>
                      </a:lnTo>
                      <a:lnTo>
                        <a:pt x="90" y="35"/>
                      </a:lnTo>
                      <a:lnTo>
                        <a:pt x="90" y="3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60">
                  <a:extLst>
                    <a:ext uri="{FF2B5EF4-FFF2-40B4-BE49-F238E27FC236}">
                      <a16:creationId xmlns:a16="http://schemas.microsoft.com/office/drawing/2014/main" id="{E194007D-CF99-4F6B-9BB0-C89BAF7CF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15" y="965577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0"/>
                    </a:cxn>
                    <a:cxn ang="0">
                      <a:pos x="30" y="7"/>
                    </a:cxn>
                    <a:cxn ang="0">
                      <a:pos x="25" y="7"/>
                    </a:cxn>
                    <a:cxn ang="0">
                      <a:pos x="35" y="0"/>
                    </a:cxn>
                    <a:cxn ang="0">
                      <a:pos x="30" y="5"/>
                    </a:cxn>
                    <a:cxn ang="0">
                      <a:pos x="10" y="12"/>
                    </a:cxn>
                    <a:cxn ang="0">
                      <a:pos x="5" y="15"/>
                    </a:cxn>
                    <a:cxn ang="0">
                      <a:pos x="0" y="17"/>
                    </a:cxn>
                    <a:cxn ang="0">
                      <a:pos x="0" y="15"/>
                    </a:cxn>
                    <a:cxn ang="0">
                      <a:pos x="10" y="50"/>
                    </a:cxn>
                    <a:cxn ang="0">
                      <a:pos x="23" y="40"/>
                    </a:cxn>
                    <a:cxn ang="0">
                      <a:pos x="28" y="37"/>
                    </a:cxn>
                    <a:cxn ang="0">
                      <a:pos x="33" y="37"/>
                    </a:cxn>
                    <a:cxn ang="0">
                      <a:pos x="25" y="40"/>
                    </a:cxn>
                    <a:cxn ang="0">
                      <a:pos x="30" y="40"/>
                    </a:cxn>
                    <a:cxn ang="0">
                      <a:pos x="48" y="30"/>
                    </a:cxn>
                    <a:cxn ang="0">
                      <a:pos x="53" y="30"/>
                    </a:cxn>
                    <a:cxn ang="0">
                      <a:pos x="38" y="37"/>
                    </a:cxn>
                    <a:cxn ang="0">
                      <a:pos x="38" y="37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50">
                      <a:moveTo>
                        <a:pt x="50" y="0"/>
                      </a:moveTo>
                      <a:lnTo>
                        <a:pt x="50" y="0"/>
                      </a:lnTo>
                      <a:lnTo>
                        <a:pt x="30" y="7"/>
                      </a:lnTo>
                      <a:lnTo>
                        <a:pt x="25" y="7"/>
                      </a:lnTo>
                      <a:lnTo>
                        <a:pt x="35" y="0"/>
                      </a:lnTo>
                      <a:lnTo>
                        <a:pt x="30" y="5"/>
                      </a:lnTo>
                      <a:lnTo>
                        <a:pt x="10" y="12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0" y="50"/>
                      </a:lnTo>
                      <a:lnTo>
                        <a:pt x="23" y="40"/>
                      </a:lnTo>
                      <a:lnTo>
                        <a:pt x="28" y="37"/>
                      </a:lnTo>
                      <a:lnTo>
                        <a:pt x="33" y="37"/>
                      </a:lnTo>
                      <a:lnTo>
                        <a:pt x="25" y="40"/>
                      </a:lnTo>
                      <a:lnTo>
                        <a:pt x="30" y="40"/>
                      </a:lnTo>
                      <a:lnTo>
                        <a:pt x="48" y="30"/>
                      </a:lnTo>
                      <a:lnTo>
                        <a:pt x="53" y="30"/>
                      </a:lnTo>
                      <a:lnTo>
                        <a:pt x="38" y="37"/>
                      </a:lnTo>
                      <a:lnTo>
                        <a:pt x="38" y="3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61">
                  <a:extLst>
                    <a:ext uri="{FF2B5EF4-FFF2-40B4-BE49-F238E27FC236}">
                      <a16:creationId xmlns:a16="http://schemas.microsoft.com/office/drawing/2014/main" id="{2B4D4CA2-49EC-4716-B2B8-9370256C8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49" y="965577"/>
                  <a:ext cx="38" cy="40"/>
                </a:xfrm>
                <a:custGeom>
                  <a:avLst/>
                  <a:gdLst/>
                  <a:ahLst/>
                  <a:cxnLst>
                    <a:cxn ang="0">
                      <a:pos x="37" y="30"/>
                    </a:cxn>
                    <a:cxn ang="0">
                      <a:pos x="37" y="30"/>
                    </a:cxn>
                    <a:cxn ang="0">
                      <a:pos x="37" y="22"/>
                    </a:cxn>
                    <a:cxn ang="0">
                      <a:pos x="35" y="12"/>
                    </a:cxn>
                    <a:cxn ang="0">
                      <a:pos x="30" y="5"/>
                    </a:cxn>
                    <a:cxn ang="0">
                      <a:pos x="17" y="0"/>
                    </a:cxn>
                    <a:cxn ang="0">
                      <a:pos x="5" y="37"/>
                    </a:cxn>
                    <a:cxn ang="0">
                      <a:pos x="0" y="35"/>
                    </a:cxn>
                    <a:cxn ang="0">
                      <a:pos x="0" y="32"/>
                    </a:cxn>
                    <a:cxn ang="0">
                      <a:pos x="0" y="35"/>
                    </a:cxn>
                    <a:cxn ang="0">
                      <a:pos x="2" y="40"/>
                    </a:cxn>
                    <a:cxn ang="0">
                      <a:pos x="2" y="40"/>
                    </a:cxn>
                    <a:cxn ang="0">
                      <a:pos x="37" y="30"/>
                    </a:cxn>
                  </a:cxnLst>
                  <a:rect l="0" t="0" r="r" b="b"/>
                  <a:pathLst>
                    <a:path w="37" h="4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37" y="22"/>
                      </a:lnTo>
                      <a:lnTo>
                        <a:pt x="35" y="12"/>
                      </a:lnTo>
                      <a:lnTo>
                        <a:pt x="30" y="5"/>
                      </a:lnTo>
                      <a:lnTo>
                        <a:pt x="17" y="0"/>
                      </a:lnTo>
                      <a:lnTo>
                        <a:pt x="5" y="37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62">
                  <a:extLst>
                    <a:ext uri="{FF2B5EF4-FFF2-40B4-BE49-F238E27FC236}">
                      <a16:creationId xmlns:a16="http://schemas.microsoft.com/office/drawing/2014/main" id="{06586CEB-7EF2-4ED7-9F91-85D144DFB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39" y="965607"/>
                  <a:ext cx="48" cy="96"/>
                </a:xfrm>
                <a:custGeom>
                  <a:avLst/>
                  <a:gdLst/>
                  <a:ahLst/>
                  <a:cxnLst>
                    <a:cxn ang="0">
                      <a:pos x="8" y="67"/>
                    </a:cxn>
                    <a:cxn ang="0">
                      <a:pos x="38" y="77"/>
                    </a:cxn>
                    <a:cxn ang="0">
                      <a:pos x="43" y="45"/>
                    </a:cxn>
                    <a:cxn ang="0">
                      <a:pos x="45" y="20"/>
                    </a:cxn>
                    <a:cxn ang="0">
                      <a:pos x="45" y="5"/>
                    </a:cxn>
                    <a:cxn ang="0">
                      <a:pos x="45" y="0"/>
                    </a:cxn>
                    <a:cxn ang="0">
                      <a:pos x="10" y="10"/>
                    </a:cxn>
                    <a:cxn ang="0">
                      <a:pos x="10" y="17"/>
                    </a:cxn>
                    <a:cxn ang="0">
                      <a:pos x="8" y="30"/>
                    </a:cxn>
                    <a:cxn ang="0">
                      <a:pos x="5" y="52"/>
                    </a:cxn>
                    <a:cxn ang="0">
                      <a:pos x="0" y="82"/>
                    </a:cxn>
                    <a:cxn ang="0">
                      <a:pos x="30" y="90"/>
                    </a:cxn>
                    <a:cxn ang="0">
                      <a:pos x="0" y="85"/>
                    </a:cxn>
                    <a:cxn ang="0">
                      <a:pos x="0" y="90"/>
                    </a:cxn>
                    <a:cxn ang="0">
                      <a:pos x="5" y="95"/>
                    </a:cxn>
                    <a:cxn ang="0">
                      <a:pos x="10" y="100"/>
                    </a:cxn>
                    <a:cxn ang="0">
                      <a:pos x="18" y="100"/>
                    </a:cxn>
                    <a:cxn ang="0">
                      <a:pos x="25" y="95"/>
                    </a:cxn>
                    <a:cxn ang="0">
                      <a:pos x="30" y="90"/>
                    </a:cxn>
                    <a:cxn ang="0">
                      <a:pos x="35" y="85"/>
                    </a:cxn>
                    <a:cxn ang="0">
                      <a:pos x="38" y="75"/>
                    </a:cxn>
                    <a:cxn ang="0">
                      <a:pos x="8" y="67"/>
                    </a:cxn>
                  </a:cxnLst>
                  <a:rect l="0" t="0" r="r" b="b"/>
                  <a:pathLst>
                    <a:path w="45" h="100">
                      <a:moveTo>
                        <a:pt x="8" y="67"/>
                      </a:moveTo>
                      <a:lnTo>
                        <a:pt x="38" y="77"/>
                      </a:lnTo>
                      <a:lnTo>
                        <a:pt x="43" y="45"/>
                      </a:lnTo>
                      <a:lnTo>
                        <a:pt x="45" y="20"/>
                      </a:lnTo>
                      <a:lnTo>
                        <a:pt x="45" y="5"/>
                      </a:lnTo>
                      <a:lnTo>
                        <a:pt x="45" y="0"/>
                      </a:lnTo>
                      <a:lnTo>
                        <a:pt x="10" y="10"/>
                      </a:lnTo>
                      <a:lnTo>
                        <a:pt x="10" y="17"/>
                      </a:lnTo>
                      <a:lnTo>
                        <a:pt x="8" y="30"/>
                      </a:lnTo>
                      <a:lnTo>
                        <a:pt x="5" y="52"/>
                      </a:lnTo>
                      <a:lnTo>
                        <a:pt x="0" y="82"/>
                      </a:lnTo>
                      <a:lnTo>
                        <a:pt x="30" y="90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5" y="95"/>
                      </a:lnTo>
                      <a:lnTo>
                        <a:pt x="10" y="100"/>
                      </a:lnTo>
                      <a:lnTo>
                        <a:pt x="18" y="100"/>
                      </a:lnTo>
                      <a:lnTo>
                        <a:pt x="25" y="95"/>
                      </a:lnTo>
                      <a:lnTo>
                        <a:pt x="30" y="90"/>
                      </a:lnTo>
                      <a:lnTo>
                        <a:pt x="35" y="85"/>
                      </a:lnTo>
                      <a:lnTo>
                        <a:pt x="38" y="75"/>
                      </a:lnTo>
                      <a:lnTo>
                        <a:pt x="8" y="6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63">
                  <a:extLst>
                    <a:ext uri="{FF2B5EF4-FFF2-40B4-BE49-F238E27FC236}">
                      <a16:creationId xmlns:a16="http://schemas.microsoft.com/office/drawing/2014/main" id="{28813F0E-F99C-44C7-9E6E-C69168F44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549" y="965577"/>
                  <a:ext cx="147" cy="121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42" y="0"/>
                    </a:cxn>
                    <a:cxn ang="0">
                      <a:pos x="132" y="0"/>
                    </a:cxn>
                    <a:cxn ang="0">
                      <a:pos x="130" y="0"/>
                    </a:cxn>
                    <a:cxn ang="0">
                      <a:pos x="125" y="5"/>
                    </a:cxn>
                    <a:cxn ang="0">
                      <a:pos x="105" y="12"/>
                    </a:cxn>
                    <a:cxn ang="0">
                      <a:pos x="97" y="15"/>
                    </a:cxn>
                    <a:cxn ang="0">
                      <a:pos x="97" y="15"/>
                    </a:cxn>
                    <a:cxn ang="0">
                      <a:pos x="85" y="25"/>
                    </a:cxn>
                    <a:cxn ang="0">
                      <a:pos x="77" y="30"/>
                    </a:cxn>
                    <a:cxn ang="0">
                      <a:pos x="67" y="37"/>
                    </a:cxn>
                    <a:cxn ang="0">
                      <a:pos x="57" y="45"/>
                    </a:cxn>
                    <a:cxn ang="0">
                      <a:pos x="47" y="52"/>
                    </a:cxn>
                    <a:cxn ang="0">
                      <a:pos x="42" y="57"/>
                    </a:cxn>
                    <a:cxn ang="0">
                      <a:pos x="30" y="70"/>
                    </a:cxn>
                    <a:cxn ang="0">
                      <a:pos x="20" y="77"/>
                    </a:cxn>
                    <a:cxn ang="0">
                      <a:pos x="7" y="90"/>
                    </a:cxn>
                    <a:cxn ang="0">
                      <a:pos x="0" y="97"/>
                    </a:cxn>
                    <a:cxn ang="0">
                      <a:pos x="22" y="120"/>
                    </a:cxn>
                    <a:cxn ang="0">
                      <a:pos x="35" y="107"/>
                    </a:cxn>
                    <a:cxn ang="0">
                      <a:pos x="47" y="97"/>
                    </a:cxn>
                    <a:cxn ang="0">
                      <a:pos x="55" y="87"/>
                    </a:cxn>
                    <a:cxn ang="0">
                      <a:pos x="65" y="82"/>
                    </a:cxn>
                    <a:cxn ang="0">
                      <a:pos x="77" y="70"/>
                    </a:cxn>
                    <a:cxn ang="0">
                      <a:pos x="85" y="62"/>
                    </a:cxn>
                    <a:cxn ang="0">
                      <a:pos x="92" y="60"/>
                    </a:cxn>
                    <a:cxn ang="0">
                      <a:pos x="97" y="52"/>
                    </a:cxn>
                    <a:cxn ang="0">
                      <a:pos x="107" y="47"/>
                    </a:cxn>
                    <a:cxn ang="0">
                      <a:pos x="107" y="47"/>
                    </a:cxn>
                    <a:cxn ang="0">
                      <a:pos x="120" y="40"/>
                    </a:cxn>
                    <a:cxn ang="0">
                      <a:pos x="127" y="37"/>
                    </a:cxn>
                    <a:cxn ang="0">
                      <a:pos x="117" y="40"/>
                    </a:cxn>
                    <a:cxn ang="0">
                      <a:pos x="125" y="40"/>
                    </a:cxn>
                    <a:cxn ang="0">
                      <a:pos x="130" y="37"/>
                    </a:cxn>
                    <a:cxn ang="0">
                      <a:pos x="130" y="37"/>
                    </a:cxn>
                    <a:cxn ang="0">
                      <a:pos x="130" y="3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42" h="120">
                      <a:moveTo>
                        <a:pt x="142" y="0"/>
                      </a:moveTo>
                      <a:lnTo>
                        <a:pt x="142" y="0"/>
                      </a:lnTo>
                      <a:lnTo>
                        <a:pt x="132" y="0"/>
                      </a:lnTo>
                      <a:lnTo>
                        <a:pt x="130" y="0"/>
                      </a:lnTo>
                      <a:lnTo>
                        <a:pt x="125" y="5"/>
                      </a:lnTo>
                      <a:lnTo>
                        <a:pt x="105" y="12"/>
                      </a:lnTo>
                      <a:lnTo>
                        <a:pt x="97" y="15"/>
                      </a:lnTo>
                      <a:lnTo>
                        <a:pt x="97" y="15"/>
                      </a:lnTo>
                      <a:lnTo>
                        <a:pt x="85" y="25"/>
                      </a:lnTo>
                      <a:lnTo>
                        <a:pt x="77" y="30"/>
                      </a:lnTo>
                      <a:lnTo>
                        <a:pt x="67" y="37"/>
                      </a:lnTo>
                      <a:lnTo>
                        <a:pt x="57" y="45"/>
                      </a:lnTo>
                      <a:lnTo>
                        <a:pt x="47" y="52"/>
                      </a:lnTo>
                      <a:lnTo>
                        <a:pt x="42" y="57"/>
                      </a:lnTo>
                      <a:lnTo>
                        <a:pt x="30" y="70"/>
                      </a:lnTo>
                      <a:lnTo>
                        <a:pt x="20" y="77"/>
                      </a:lnTo>
                      <a:lnTo>
                        <a:pt x="7" y="90"/>
                      </a:lnTo>
                      <a:lnTo>
                        <a:pt x="0" y="97"/>
                      </a:lnTo>
                      <a:lnTo>
                        <a:pt x="22" y="120"/>
                      </a:lnTo>
                      <a:lnTo>
                        <a:pt x="35" y="107"/>
                      </a:lnTo>
                      <a:lnTo>
                        <a:pt x="47" y="97"/>
                      </a:lnTo>
                      <a:lnTo>
                        <a:pt x="55" y="87"/>
                      </a:lnTo>
                      <a:lnTo>
                        <a:pt x="65" y="82"/>
                      </a:lnTo>
                      <a:lnTo>
                        <a:pt x="77" y="70"/>
                      </a:lnTo>
                      <a:lnTo>
                        <a:pt x="85" y="62"/>
                      </a:lnTo>
                      <a:lnTo>
                        <a:pt x="92" y="60"/>
                      </a:lnTo>
                      <a:lnTo>
                        <a:pt x="97" y="52"/>
                      </a:lnTo>
                      <a:lnTo>
                        <a:pt x="107" y="47"/>
                      </a:lnTo>
                      <a:lnTo>
                        <a:pt x="107" y="47"/>
                      </a:lnTo>
                      <a:lnTo>
                        <a:pt x="120" y="40"/>
                      </a:lnTo>
                      <a:lnTo>
                        <a:pt x="127" y="37"/>
                      </a:lnTo>
                      <a:lnTo>
                        <a:pt x="117" y="40"/>
                      </a:lnTo>
                      <a:lnTo>
                        <a:pt x="125" y="40"/>
                      </a:lnTo>
                      <a:lnTo>
                        <a:pt x="130" y="37"/>
                      </a:lnTo>
                      <a:lnTo>
                        <a:pt x="130" y="37"/>
                      </a:lnTo>
                      <a:lnTo>
                        <a:pt x="130" y="3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64">
                  <a:extLst>
                    <a:ext uri="{FF2B5EF4-FFF2-40B4-BE49-F238E27FC236}">
                      <a16:creationId xmlns:a16="http://schemas.microsoft.com/office/drawing/2014/main" id="{F6CDFEB2-C9D3-45E9-BECB-C3D25E83B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82" y="965577"/>
                  <a:ext cx="57" cy="45"/>
                </a:xfrm>
                <a:custGeom>
                  <a:avLst/>
                  <a:gdLst/>
                  <a:ahLst/>
                  <a:cxnLst>
                    <a:cxn ang="0">
                      <a:pos x="62" y="27"/>
                    </a:cxn>
                    <a:cxn ang="0">
                      <a:pos x="55" y="10"/>
                    </a:cxn>
                    <a:cxn ang="0">
                      <a:pos x="50" y="7"/>
                    </a:cxn>
                    <a:cxn ang="0">
                      <a:pos x="45" y="7"/>
                    </a:cxn>
                    <a:cxn ang="0">
                      <a:pos x="42" y="5"/>
                    </a:cxn>
                    <a:cxn ang="0">
                      <a:pos x="35" y="5"/>
                    </a:cxn>
                    <a:cxn ang="0">
                      <a:pos x="30" y="2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5" y="37"/>
                    </a:cxn>
                    <a:cxn ang="0">
                      <a:pos x="10" y="37"/>
                    </a:cxn>
                    <a:cxn ang="0">
                      <a:pos x="15" y="40"/>
                    </a:cxn>
                    <a:cxn ang="0">
                      <a:pos x="20" y="40"/>
                    </a:cxn>
                    <a:cxn ang="0">
                      <a:pos x="25" y="42"/>
                    </a:cxn>
                    <a:cxn ang="0">
                      <a:pos x="30" y="42"/>
                    </a:cxn>
                    <a:cxn ang="0">
                      <a:pos x="35" y="45"/>
                    </a:cxn>
                    <a:cxn ang="0">
                      <a:pos x="27" y="27"/>
                    </a:cxn>
                    <a:cxn ang="0">
                      <a:pos x="37" y="47"/>
                    </a:cxn>
                    <a:cxn ang="0">
                      <a:pos x="45" y="45"/>
                    </a:cxn>
                    <a:cxn ang="0">
                      <a:pos x="52" y="42"/>
                    </a:cxn>
                    <a:cxn ang="0">
                      <a:pos x="57" y="37"/>
                    </a:cxn>
                    <a:cxn ang="0">
                      <a:pos x="62" y="30"/>
                    </a:cxn>
                    <a:cxn ang="0">
                      <a:pos x="62" y="22"/>
                    </a:cxn>
                    <a:cxn ang="0">
                      <a:pos x="62" y="15"/>
                    </a:cxn>
                    <a:cxn ang="0">
                      <a:pos x="57" y="10"/>
                    </a:cxn>
                    <a:cxn ang="0">
                      <a:pos x="50" y="7"/>
                    </a:cxn>
                    <a:cxn ang="0">
                      <a:pos x="62" y="27"/>
                    </a:cxn>
                  </a:cxnLst>
                  <a:rect l="0" t="0" r="r" b="b"/>
                  <a:pathLst>
                    <a:path w="62" h="47">
                      <a:moveTo>
                        <a:pt x="62" y="27"/>
                      </a:moveTo>
                      <a:lnTo>
                        <a:pt x="55" y="10"/>
                      </a:lnTo>
                      <a:lnTo>
                        <a:pt x="50" y="7"/>
                      </a:lnTo>
                      <a:lnTo>
                        <a:pt x="45" y="7"/>
                      </a:lnTo>
                      <a:lnTo>
                        <a:pt x="42" y="5"/>
                      </a:lnTo>
                      <a:lnTo>
                        <a:pt x="35" y="5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5" y="37"/>
                      </a:lnTo>
                      <a:lnTo>
                        <a:pt x="10" y="37"/>
                      </a:lnTo>
                      <a:lnTo>
                        <a:pt x="15" y="40"/>
                      </a:lnTo>
                      <a:lnTo>
                        <a:pt x="20" y="40"/>
                      </a:lnTo>
                      <a:lnTo>
                        <a:pt x="25" y="42"/>
                      </a:lnTo>
                      <a:lnTo>
                        <a:pt x="30" y="42"/>
                      </a:lnTo>
                      <a:lnTo>
                        <a:pt x="35" y="45"/>
                      </a:lnTo>
                      <a:lnTo>
                        <a:pt x="27" y="27"/>
                      </a:lnTo>
                      <a:lnTo>
                        <a:pt x="37" y="47"/>
                      </a:lnTo>
                      <a:lnTo>
                        <a:pt x="45" y="45"/>
                      </a:lnTo>
                      <a:lnTo>
                        <a:pt x="52" y="42"/>
                      </a:lnTo>
                      <a:lnTo>
                        <a:pt x="57" y="37"/>
                      </a:lnTo>
                      <a:lnTo>
                        <a:pt x="62" y="30"/>
                      </a:lnTo>
                      <a:lnTo>
                        <a:pt x="62" y="22"/>
                      </a:lnTo>
                      <a:lnTo>
                        <a:pt x="62" y="15"/>
                      </a:lnTo>
                      <a:lnTo>
                        <a:pt x="57" y="10"/>
                      </a:lnTo>
                      <a:lnTo>
                        <a:pt x="50" y="7"/>
                      </a:lnTo>
                      <a:lnTo>
                        <a:pt x="62" y="2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65">
                  <a:extLst>
                    <a:ext uri="{FF2B5EF4-FFF2-40B4-BE49-F238E27FC236}">
                      <a16:creationId xmlns:a16="http://schemas.microsoft.com/office/drawing/2014/main" id="{CEA760DD-5F7F-4DAD-9EDA-C7EB6323C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77" y="965602"/>
                  <a:ext cx="62" cy="111"/>
                </a:xfrm>
                <a:custGeom>
                  <a:avLst/>
                  <a:gdLst/>
                  <a:ahLst/>
                  <a:cxnLst>
                    <a:cxn ang="0">
                      <a:pos x="5" y="108"/>
                    </a:cxn>
                    <a:cxn ang="0">
                      <a:pos x="35" y="93"/>
                    </a:cxn>
                    <a:cxn ang="0">
                      <a:pos x="65" y="0"/>
                    </a:cxn>
                    <a:cxn ang="0">
                      <a:pos x="30" y="0"/>
                    </a:cxn>
                    <a:cxn ang="0">
                      <a:pos x="0" y="90"/>
                    </a:cxn>
                    <a:cxn ang="0">
                      <a:pos x="28" y="73"/>
                    </a:cxn>
                    <a:cxn ang="0">
                      <a:pos x="0" y="90"/>
                    </a:cxn>
                    <a:cxn ang="0">
                      <a:pos x="0" y="98"/>
                    </a:cxn>
                    <a:cxn ang="0">
                      <a:pos x="3" y="105"/>
                    </a:cxn>
                    <a:cxn ang="0">
                      <a:pos x="5" y="108"/>
                    </a:cxn>
                    <a:cxn ang="0">
                      <a:pos x="13" y="110"/>
                    </a:cxn>
                    <a:cxn ang="0">
                      <a:pos x="18" y="108"/>
                    </a:cxn>
                    <a:cxn ang="0">
                      <a:pos x="25" y="105"/>
                    </a:cxn>
                    <a:cxn ang="0">
                      <a:pos x="30" y="98"/>
                    </a:cxn>
                    <a:cxn ang="0">
                      <a:pos x="35" y="93"/>
                    </a:cxn>
                    <a:cxn ang="0">
                      <a:pos x="5" y="108"/>
                    </a:cxn>
                  </a:cxnLst>
                  <a:rect l="0" t="0" r="r" b="b"/>
                  <a:pathLst>
                    <a:path w="65" h="110">
                      <a:moveTo>
                        <a:pt x="5" y="108"/>
                      </a:moveTo>
                      <a:lnTo>
                        <a:pt x="35" y="93"/>
                      </a:lnTo>
                      <a:lnTo>
                        <a:pt x="65" y="0"/>
                      </a:lnTo>
                      <a:lnTo>
                        <a:pt x="30" y="0"/>
                      </a:lnTo>
                      <a:lnTo>
                        <a:pt x="0" y="90"/>
                      </a:lnTo>
                      <a:lnTo>
                        <a:pt x="28" y="73"/>
                      </a:lnTo>
                      <a:lnTo>
                        <a:pt x="0" y="90"/>
                      </a:lnTo>
                      <a:lnTo>
                        <a:pt x="0" y="98"/>
                      </a:lnTo>
                      <a:lnTo>
                        <a:pt x="3" y="105"/>
                      </a:lnTo>
                      <a:lnTo>
                        <a:pt x="5" y="108"/>
                      </a:lnTo>
                      <a:lnTo>
                        <a:pt x="13" y="110"/>
                      </a:lnTo>
                      <a:lnTo>
                        <a:pt x="18" y="108"/>
                      </a:lnTo>
                      <a:lnTo>
                        <a:pt x="25" y="105"/>
                      </a:lnTo>
                      <a:lnTo>
                        <a:pt x="30" y="98"/>
                      </a:lnTo>
                      <a:lnTo>
                        <a:pt x="35" y="93"/>
                      </a:lnTo>
                      <a:lnTo>
                        <a:pt x="5" y="10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66">
                  <a:extLst>
                    <a:ext uri="{FF2B5EF4-FFF2-40B4-BE49-F238E27FC236}">
                      <a16:creationId xmlns:a16="http://schemas.microsoft.com/office/drawing/2014/main" id="{4730918D-6086-4CAD-A007-3DFF169AD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72" y="965577"/>
                  <a:ext cx="128" cy="146"/>
                </a:xfrm>
                <a:custGeom>
                  <a:avLst/>
                  <a:gdLst/>
                  <a:ahLst/>
                  <a:cxnLst>
                    <a:cxn ang="0">
                      <a:pos x="118" y="140"/>
                    </a:cxn>
                    <a:cxn ang="0">
                      <a:pos x="118" y="140"/>
                    </a:cxn>
                    <a:cxn ang="0">
                      <a:pos x="118" y="107"/>
                    </a:cxn>
                    <a:cxn ang="0">
                      <a:pos x="113" y="82"/>
                    </a:cxn>
                    <a:cxn ang="0">
                      <a:pos x="105" y="57"/>
                    </a:cxn>
                    <a:cxn ang="0">
                      <a:pos x="93" y="37"/>
                    </a:cxn>
                    <a:cxn ang="0">
                      <a:pos x="78" y="20"/>
                    </a:cxn>
                    <a:cxn ang="0">
                      <a:pos x="60" y="10"/>
                    </a:cxn>
                    <a:cxn ang="0">
                      <a:pos x="38" y="2"/>
                    </a:cxn>
                    <a:cxn ang="0">
                      <a:pos x="13" y="0"/>
                    </a:cxn>
                    <a:cxn ang="0">
                      <a:pos x="0" y="37"/>
                    </a:cxn>
                    <a:cxn ang="0">
                      <a:pos x="20" y="40"/>
                    </a:cxn>
                    <a:cxn ang="0">
                      <a:pos x="38" y="42"/>
                    </a:cxn>
                    <a:cxn ang="0">
                      <a:pos x="50" y="52"/>
                    </a:cxn>
                    <a:cxn ang="0">
                      <a:pos x="60" y="62"/>
                    </a:cxn>
                    <a:cxn ang="0">
                      <a:pos x="70" y="77"/>
                    </a:cxn>
                    <a:cxn ang="0">
                      <a:pos x="78" y="97"/>
                    </a:cxn>
                    <a:cxn ang="0">
                      <a:pos x="83" y="120"/>
                    </a:cxn>
                    <a:cxn ang="0">
                      <a:pos x="83" y="150"/>
                    </a:cxn>
                    <a:cxn ang="0">
                      <a:pos x="83" y="150"/>
                    </a:cxn>
                    <a:cxn ang="0">
                      <a:pos x="118" y="140"/>
                    </a:cxn>
                  </a:cxnLst>
                  <a:rect l="0" t="0" r="r" b="b"/>
                  <a:pathLst>
                    <a:path w="118" h="150">
                      <a:moveTo>
                        <a:pt x="118" y="140"/>
                      </a:moveTo>
                      <a:lnTo>
                        <a:pt x="118" y="140"/>
                      </a:lnTo>
                      <a:lnTo>
                        <a:pt x="118" y="107"/>
                      </a:lnTo>
                      <a:lnTo>
                        <a:pt x="113" y="82"/>
                      </a:lnTo>
                      <a:lnTo>
                        <a:pt x="105" y="57"/>
                      </a:lnTo>
                      <a:lnTo>
                        <a:pt x="93" y="37"/>
                      </a:lnTo>
                      <a:lnTo>
                        <a:pt x="78" y="20"/>
                      </a:lnTo>
                      <a:lnTo>
                        <a:pt x="60" y="10"/>
                      </a:lnTo>
                      <a:lnTo>
                        <a:pt x="38" y="2"/>
                      </a:lnTo>
                      <a:lnTo>
                        <a:pt x="13" y="0"/>
                      </a:lnTo>
                      <a:lnTo>
                        <a:pt x="0" y="37"/>
                      </a:lnTo>
                      <a:lnTo>
                        <a:pt x="20" y="40"/>
                      </a:lnTo>
                      <a:lnTo>
                        <a:pt x="38" y="42"/>
                      </a:lnTo>
                      <a:lnTo>
                        <a:pt x="50" y="52"/>
                      </a:lnTo>
                      <a:lnTo>
                        <a:pt x="60" y="62"/>
                      </a:lnTo>
                      <a:lnTo>
                        <a:pt x="70" y="77"/>
                      </a:lnTo>
                      <a:lnTo>
                        <a:pt x="78" y="97"/>
                      </a:lnTo>
                      <a:lnTo>
                        <a:pt x="83" y="120"/>
                      </a:lnTo>
                      <a:lnTo>
                        <a:pt x="83" y="150"/>
                      </a:lnTo>
                      <a:lnTo>
                        <a:pt x="83" y="150"/>
                      </a:lnTo>
                      <a:lnTo>
                        <a:pt x="118" y="14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67">
                  <a:extLst>
                    <a:ext uri="{FF2B5EF4-FFF2-40B4-BE49-F238E27FC236}">
                      <a16:creationId xmlns:a16="http://schemas.microsoft.com/office/drawing/2014/main" id="{99545D68-6EEA-49E0-9148-848937BB2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029" y="965713"/>
                  <a:ext cx="71" cy="161"/>
                </a:xfrm>
                <a:custGeom>
                  <a:avLst/>
                  <a:gdLst/>
                  <a:ahLst/>
                  <a:cxnLst>
                    <a:cxn ang="0">
                      <a:pos x="35" y="157"/>
                    </a:cxn>
                    <a:cxn ang="0">
                      <a:pos x="35" y="160"/>
                    </a:cxn>
                    <a:cxn ang="0">
                      <a:pos x="42" y="140"/>
                    </a:cxn>
                    <a:cxn ang="0">
                      <a:pos x="50" y="120"/>
                    </a:cxn>
                    <a:cxn ang="0">
                      <a:pos x="55" y="100"/>
                    </a:cxn>
                    <a:cxn ang="0">
                      <a:pos x="57" y="80"/>
                    </a:cxn>
                    <a:cxn ang="0">
                      <a:pos x="62" y="60"/>
                    </a:cxn>
                    <a:cxn ang="0">
                      <a:pos x="65" y="40"/>
                    </a:cxn>
                    <a:cxn ang="0">
                      <a:pos x="65" y="20"/>
                    </a:cxn>
                    <a:cxn ang="0">
                      <a:pos x="65" y="0"/>
                    </a:cxn>
                    <a:cxn ang="0">
                      <a:pos x="30" y="10"/>
                    </a:cxn>
                    <a:cxn ang="0">
                      <a:pos x="30" y="30"/>
                    </a:cxn>
                    <a:cxn ang="0">
                      <a:pos x="27" y="50"/>
                    </a:cxn>
                    <a:cxn ang="0">
                      <a:pos x="25" y="70"/>
                    </a:cxn>
                    <a:cxn ang="0">
                      <a:pos x="22" y="87"/>
                    </a:cxn>
                    <a:cxn ang="0">
                      <a:pos x="20" y="105"/>
                    </a:cxn>
                    <a:cxn ang="0">
                      <a:pos x="15" y="122"/>
                    </a:cxn>
                    <a:cxn ang="0">
                      <a:pos x="7" y="137"/>
                    </a:cxn>
                    <a:cxn ang="0">
                      <a:pos x="2" y="150"/>
                    </a:cxn>
                    <a:cxn ang="0">
                      <a:pos x="0" y="152"/>
                    </a:cxn>
                    <a:cxn ang="0">
                      <a:pos x="35" y="157"/>
                    </a:cxn>
                  </a:cxnLst>
                  <a:rect l="0" t="0" r="r" b="b"/>
                  <a:pathLst>
                    <a:path w="65" h="160">
                      <a:moveTo>
                        <a:pt x="35" y="157"/>
                      </a:moveTo>
                      <a:lnTo>
                        <a:pt x="35" y="160"/>
                      </a:lnTo>
                      <a:lnTo>
                        <a:pt x="42" y="140"/>
                      </a:lnTo>
                      <a:lnTo>
                        <a:pt x="50" y="120"/>
                      </a:lnTo>
                      <a:lnTo>
                        <a:pt x="55" y="100"/>
                      </a:lnTo>
                      <a:lnTo>
                        <a:pt x="57" y="80"/>
                      </a:lnTo>
                      <a:lnTo>
                        <a:pt x="62" y="60"/>
                      </a:lnTo>
                      <a:lnTo>
                        <a:pt x="65" y="40"/>
                      </a:lnTo>
                      <a:lnTo>
                        <a:pt x="65" y="20"/>
                      </a:lnTo>
                      <a:lnTo>
                        <a:pt x="65" y="0"/>
                      </a:lnTo>
                      <a:lnTo>
                        <a:pt x="30" y="10"/>
                      </a:lnTo>
                      <a:lnTo>
                        <a:pt x="30" y="30"/>
                      </a:lnTo>
                      <a:lnTo>
                        <a:pt x="27" y="50"/>
                      </a:lnTo>
                      <a:lnTo>
                        <a:pt x="25" y="70"/>
                      </a:lnTo>
                      <a:lnTo>
                        <a:pt x="22" y="87"/>
                      </a:lnTo>
                      <a:lnTo>
                        <a:pt x="20" y="105"/>
                      </a:lnTo>
                      <a:lnTo>
                        <a:pt x="15" y="122"/>
                      </a:lnTo>
                      <a:lnTo>
                        <a:pt x="7" y="137"/>
                      </a:lnTo>
                      <a:lnTo>
                        <a:pt x="2" y="150"/>
                      </a:lnTo>
                      <a:lnTo>
                        <a:pt x="0" y="152"/>
                      </a:lnTo>
                      <a:lnTo>
                        <a:pt x="35" y="15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68">
                  <a:extLst>
                    <a:ext uri="{FF2B5EF4-FFF2-40B4-BE49-F238E27FC236}">
                      <a16:creationId xmlns:a16="http://schemas.microsoft.com/office/drawing/2014/main" id="{BC211E0A-FBB9-46B6-90EF-98D9924A4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58" y="965869"/>
                  <a:ext cx="109" cy="126"/>
                </a:xfrm>
                <a:custGeom>
                  <a:avLst/>
                  <a:gdLst/>
                  <a:ahLst/>
                  <a:cxnLst>
                    <a:cxn ang="0">
                      <a:pos x="22" y="130"/>
                    </a:cxn>
                    <a:cxn ang="0">
                      <a:pos x="20" y="130"/>
                    </a:cxn>
                    <a:cxn ang="0">
                      <a:pos x="35" y="118"/>
                    </a:cxn>
                    <a:cxn ang="0">
                      <a:pos x="50" y="103"/>
                    </a:cxn>
                    <a:cxn ang="0">
                      <a:pos x="60" y="88"/>
                    </a:cxn>
                    <a:cxn ang="0">
                      <a:pos x="72" y="73"/>
                    </a:cxn>
                    <a:cxn ang="0">
                      <a:pos x="80" y="55"/>
                    </a:cxn>
                    <a:cxn ang="0">
                      <a:pos x="90" y="38"/>
                    </a:cxn>
                    <a:cxn ang="0">
                      <a:pos x="97" y="20"/>
                    </a:cxn>
                    <a:cxn ang="0">
                      <a:pos x="105" y="5"/>
                    </a:cxn>
                    <a:cxn ang="0">
                      <a:pos x="70" y="0"/>
                    </a:cxn>
                    <a:cxn ang="0">
                      <a:pos x="62" y="18"/>
                    </a:cxn>
                    <a:cxn ang="0">
                      <a:pos x="55" y="35"/>
                    </a:cxn>
                    <a:cxn ang="0">
                      <a:pos x="47" y="48"/>
                    </a:cxn>
                    <a:cxn ang="0">
                      <a:pos x="40" y="60"/>
                    </a:cxn>
                    <a:cxn ang="0">
                      <a:pos x="30" y="73"/>
                    </a:cxn>
                    <a:cxn ang="0">
                      <a:pos x="20" y="88"/>
                    </a:cxn>
                    <a:cxn ang="0">
                      <a:pos x="10" y="98"/>
                    </a:cxn>
                    <a:cxn ang="0">
                      <a:pos x="0" y="105"/>
                    </a:cxn>
                    <a:cxn ang="0">
                      <a:pos x="0" y="108"/>
                    </a:cxn>
                    <a:cxn ang="0">
                      <a:pos x="22" y="130"/>
                    </a:cxn>
                  </a:cxnLst>
                  <a:rect l="0" t="0" r="r" b="b"/>
                  <a:pathLst>
                    <a:path w="105" h="130">
                      <a:moveTo>
                        <a:pt x="22" y="130"/>
                      </a:moveTo>
                      <a:lnTo>
                        <a:pt x="20" y="130"/>
                      </a:lnTo>
                      <a:lnTo>
                        <a:pt x="35" y="118"/>
                      </a:lnTo>
                      <a:lnTo>
                        <a:pt x="50" y="103"/>
                      </a:lnTo>
                      <a:lnTo>
                        <a:pt x="60" y="88"/>
                      </a:lnTo>
                      <a:lnTo>
                        <a:pt x="72" y="73"/>
                      </a:lnTo>
                      <a:lnTo>
                        <a:pt x="80" y="55"/>
                      </a:lnTo>
                      <a:lnTo>
                        <a:pt x="90" y="38"/>
                      </a:lnTo>
                      <a:lnTo>
                        <a:pt x="97" y="20"/>
                      </a:lnTo>
                      <a:lnTo>
                        <a:pt x="105" y="5"/>
                      </a:lnTo>
                      <a:lnTo>
                        <a:pt x="70" y="0"/>
                      </a:lnTo>
                      <a:lnTo>
                        <a:pt x="62" y="18"/>
                      </a:lnTo>
                      <a:lnTo>
                        <a:pt x="55" y="35"/>
                      </a:lnTo>
                      <a:lnTo>
                        <a:pt x="47" y="48"/>
                      </a:lnTo>
                      <a:lnTo>
                        <a:pt x="40" y="60"/>
                      </a:lnTo>
                      <a:lnTo>
                        <a:pt x="30" y="73"/>
                      </a:lnTo>
                      <a:lnTo>
                        <a:pt x="20" y="88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0" y="108"/>
                      </a:lnTo>
                      <a:lnTo>
                        <a:pt x="22" y="1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69">
                  <a:extLst>
                    <a:ext uri="{FF2B5EF4-FFF2-40B4-BE49-F238E27FC236}">
                      <a16:creationId xmlns:a16="http://schemas.microsoft.com/office/drawing/2014/main" id="{73705A9A-1437-449D-9F8F-9131FC8C5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72" y="965975"/>
                  <a:ext cx="105" cy="96"/>
                </a:xfrm>
                <a:custGeom>
                  <a:avLst/>
                  <a:gdLst/>
                  <a:ahLst/>
                  <a:cxnLst>
                    <a:cxn ang="0">
                      <a:pos x="5" y="97"/>
                    </a:cxn>
                    <a:cxn ang="0">
                      <a:pos x="5" y="97"/>
                    </a:cxn>
                    <a:cxn ang="0">
                      <a:pos x="18" y="90"/>
                    </a:cxn>
                    <a:cxn ang="0">
                      <a:pos x="35" y="82"/>
                    </a:cxn>
                    <a:cxn ang="0">
                      <a:pos x="45" y="75"/>
                    </a:cxn>
                    <a:cxn ang="0">
                      <a:pos x="60" y="65"/>
                    </a:cxn>
                    <a:cxn ang="0">
                      <a:pos x="73" y="55"/>
                    </a:cxn>
                    <a:cxn ang="0">
                      <a:pos x="85" y="45"/>
                    </a:cxn>
                    <a:cxn ang="0">
                      <a:pos x="98" y="32"/>
                    </a:cxn>
                    <a:cxn ang="0">
                      <a:pos x="110" y="22"/>
                    </a:cxn>
                    <a:cxn ang="0">
                      <a:pos x="88" y="0"/>
                    </a:cxn>
                    <a:cxn ang="0">
                      <a:pos x="75" y="10"/>
                    </a:cxn>
                    <a:cxn ang="0">
                      <a:pos x="63" y="20"/>
                    </a:cxn>
                    <a:cxn ang="0">
                      <a:pos x="53" y="30"/>
                    </a:cxn>
                    <a:cxn ang="0">
                      <a:pos x="43" y="37"/>
                    </a:cxn>
                    <a:cxn ang="0">
                      <a:pos x="30" y="45"/>
                    </a:cxn>
                    <a:cxn ang="0">
                      <a:pos x="18" y="55"/>
                    </a:cxn>
                    <a:cxn ang="0">
                      <a:pos x="10" y="57"/>
                    </a:cxn>
                    <a:cxn ang="0">
                      <a:pos x="0" y="62"/>
                    </a:cxn>
                    <a:cxn ang="0">
                      <a:pos x="3" y="62"/>
                    </a:cxn>
                    <a:cxn ang="0">
                      <a:pos x="5" y="97"/>
                    </a:cxn>
                  </a:cxnLst>
                  <a:rect l="0" t="0" r="r" b="b"/>
                  <a:pathLst>
                    <a:path w="110" h="97">
                      <a:moveTo>
                        <a:pt x="5" y="97"/>
                      </a:moveTo>
                      <a:lnTo>
                        <a:pt x="5" y="97"/>
                      </a:lnTo>
                      <a:lnTo>
                        <a:pt x="18" y="90"/>
                      </a:lnTo>
                      <a:lnTo>
                        <a:pt x="35" y="82"/>
                      </a:lnTo>
                      <a:lnTo>
                        <a:pt x="45" y="75"/>
                      </a:lnTo>
                      <a:lnTo>
                        <a:pt x="60" y="65"/>
                      </a:lnTo>
                      <a:lnTo>
                        <a:pt x="73" y="55"/>
                      </a:lnTo>
                      <a:lnTo>
                        <a:pt x="85" y="45"/>
                      </a:lnTo>
                      <a:lnTo>
                        <a:pt x="98" y="32"/>
                      </a:lnTo>
                      <a:lnTo>
                        <a:pt x="110" y="22"/>
                      </a:lnTo>
                      <a:lnTo>
                        <a:pt x="88" y="0"/>
                      </a:lnTo>
                      <a:lnTo>
                        <a:pt x="75" y="10"/>
                      </a:lnTo>
                      <a:lnTo>
                        <a:pt x="63" y="20"/>
                      </a:lnTo>
                      <a:lnTo>
                        <a:pt x="53" y="30"/>
                      </a:lnTo>
                      <a:lnTo>
                        <a:pt x="43" y="37"/>
                      </a:lnTo>
                      <a:lnTo>
                        <a:pt x="30" y="45"/>
                      </a:lnTo>
                      <a:lnTo>
                        <a:pt x="18" y="55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3" y="62"/>
                      </a:lnTo>
                      <a:lnTo>
                        <a:pt x="5" y="9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70">
                  <a:extLst>
                    <a:ext uri="{FF2B5EF4-FFF2-40B4-BE49-F238E27FC236}">
                      <a16:creationId xmlns:a16="http://schemas.microsoft.com/office/drawing/2014/main" id="{568EA7B3-D262-4C8A-885E-870F625E7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72" y="966035"/>
                  <a:ext cx="105" cy="60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12" y="58"/>
                    </a:cxn>
                    <a:cxn ang="0">
                      <a:pos x="25" y="55"/>
                    </a:cxn>
                    <a:cxn ang="0">
                      <a:pos x="40" y="53"/>
                    </a:cxn>
                    <a:cxn ang="0">
                      <a:pos x="47" y="50"/>
                    </a:cxn>
                    <a:cxn ang="0">
                      <a:pos x="62" y="48"/>
                    </a:cxn>
                    <a:cxn ang="0">
                      <a:pos x="75" y="43"/>
                    </a:cxn>
                    <a:cxn ang="0">
                      <a:pos x="90" y="40"/>
                    </a:cxn>
                    <a:cxn ang="0">
                      <a:pos x="102" y="35"/>
                    </a:cxn>
                    <a:cxn ang="0">
                      <a:pos x="100" y="0"/>
                    </a:cxn>
                    <a:cxn ang="0">
                      <a:pos x="87" y="3"/>
                    </a:cxn>
                    <a:cxn ang="0">
                      <a:pos x="72" y="8"/>
                    </a:cxn>
                    <a:cxn ang="0">
                      <a:pos x="60" y="13"/>
                    </a:cxn>
                    <a:cxn ang="0">
                      <a:pos x="52" y="13"/>
                    </a:cxn>
                    <a:cxn ang="0">
                      <a:pos x="37" y="18"/>
                    </a:cxn>
                    <a:cxn ang="0">
                      <a:pos x="30" y="18"/>
                    </a:cxn>
                    <a:cxn ang="0">
                      <a:pos x="17" y="18"/>
                    </a:cxn>
                    <a:cxn ang="0">
                      <a:pos x="12" y="20"/>
                    </a:cxn>
                    <a:cxn ang="0">
                      <a:pos x="12" y="20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02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12" y="58"/>
                      </a:lnTo>
                      <a:lnTo>
                        <a:pt x="25" y="55"/>
                      </a:lnTo>
                      <a:lnTo>
                        <a:pt x="40" y="53"/>
                      </a:lnTo>
                      <a:lnTo>
                        <a:pt x="47" y="50"/>
                      </a:lnTo>
                      <a:lnTo>
                        <a:pt x="62" y="48"/>
                      </a:lnTo>
                      <a:lnTo>
                        <a:pt x="75" y="43"/>
                      </a:lnTo>
                      <a:lnTo>
                        <a:pt x="90" y="40"/>
                      </a:lnTo>
                      <a:lnTo>
                        <a:pt x="102" y="35"/>
                      </a:lnTo>
                      <a:lnTo>
                        <a:pt x="100" y="0"/>
                      </a:lnTo>
                      <a:lnTo>
                        <a:pt x="87" y="3"/>
                      </a:lnTo>
                      <a:lnTo>
                        <a:pt x="72" y="8"/>
                      </a:lnTo>
                      <a:lnTo>
                        <a:pt x="60" y="13"/>
                      </a:lnTo>
                      <a:lnTo>
                        <a:pt x="52" y="13"/>
                      </a:lnTo>
                      <a:lnTo>
                        <a:pt x="37" y="18"/>
                      </a:lnTo>
                      <a:lnTo>
                        <a:pt x="30" y="18"/>
                      </a:lnTo>
                      <a:lnTo>
                        <a:pt x="17" y="18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71">
                  <a:extLst>
                    <a:ext uri="{FF2B5EF4-FFF2-40B4-BE49-F238E27FC236}">
                      <a16:creationId xmlns:a16="http://schemas.microsoft.com/office/drawing/2014/main" id="{7087BF1C-C28D-4EDC-9226-7712AEF8D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10" y="966046"/>
                  <a:ext cx="76" cy="50"/>
                </a:xfrm>
                <a:custGeom>
                  <a:avLst/>
                  <a:gdLst/>
                  <a:ahLst/>
                  <a:cxnLst>
                    <a:cxn ang="0">
                      <a:pos x="5" y="37"/>
                    </a:cxn>
                    <a:cxn ang="0">
                      <a:pos x="0" y="35"/>
                    </a:cxn>
                    <a:cxn ang="0">
                      <a:pos x="7" y="37"/>
                    </a:cxn>
                    <a:cxn ang="0">
                      <a:pos x="12" y="40"/>
                    </a:cxn>
                    <a:cxn ang="0">
                      <a:pos x="25" y="45"/>
                    </a:cxn>
                    <a:cxn ang="0">
                      <a:pos x="30" y="47"/>
                    </a:cxn>
                    <a:cxn ang="0">
                      <a:pos x="37" y="50"/>
                    </a:cxn>
                    <a:cxn ang="0">
                      <a:pos x="42" y="50"/>
                    </a:cxn>
                    <a:cxn ang="0">
                      <a:pos x="50" y="50"/>
                    </a:cxn>
                    <a:cxn ang="0">
                      <a:pos x="60" y="50"/>
                    </a:cxn>
                    <a:cxn ang="0">
                      <a:pos x="72" y="12"/>
                    </a:cxn>
                    <a:cxn ang="0">
                      <a:pos x="67" y="12"/>
                    </a:cxn>
                    <a:cxn ang="0">
                      <a:pos x="57" y="10"/>
                    </a:cxn>
                    <a:cxn ang="0">
                      <a:pos x="50" y="10"/>
                    </a:cxn>
                    <a:cxn ang="0">
                      <a:pos x="42" y="7"/>
                    </a:cxn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30" y="5"/>
                    </a:cxn>
                    <a:cxn ang="0">
                      <a:pos x="27" y="2"/>
                    </a:cxn>
                    <a:cxn ang="0">
                      <a:pos x="25" y="0"/>
                    </a:cxn>
                    <a:cxn ang="0">
                      <a:pos x="5" y="37"/>
                    </a:cxn>
                  </a:cxnLst>
                  <a:rect l="0" t="0" r="r" b="b"/>
                  <a:pathLst>
                    <a:path w="72" h="50">
                      <a:moveTo>
                        <a:pt x="5" y="37"/>
                      </a:moveTo>
                      <a:lnTo>
                        <a:pt x="0" y="35"/>
                      </a:lnTo>
                      <a:lnTo>
                        <a:pt x="7" y="37"/>
                      </a:lnTo>
                      <a:lnTo>
                        <a:pt x="12" y="40"/>
                      </a:lnTo>
                      <a:lnTo>
                        <a:pt x="25" y="45"/>
                      </a:lnTo>
                      <a:lnTo>
                        <a:pt x="30" y="47"/>
                      </a:lnTo>
                      <a:lnTo>
                        <a:pt x="37" y="50"/>
                      </a:lnTo>
                      <a:lnTo>
                        <a:pt x="42" y="50"/>
                      </a:lnTo>
                      <a:lnTo>
                        <a:pt x="50" y="50"/>
                      </a:lnTo>
                      <a:lnTo>
                        <a:pt x="60" y="50"/>
                      </a:lnTo>
                      <a:lnTo>
                        <a:pt x="72" y="12"/>
                      </a:lnTo>
                      <a:lnTo>
                        <a:pt x="67" y="12"/>
                      </a:lnTo>
                      <a:lnTo>
                        <a:pt x="57" y="10"/>
                      </a:lnTo>
                      <a:lnTo>
                        <a:pt x="50" y="10"/>
                      </a:lnTo>
                      <a:lnTo>
                        <a:pt x="42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0" y="5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5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72">
                  <a:extLst>
                    <a:ext uri="{FF2B5EF4-FFF2-40B4-BE49-F238E27FC236}">
                      <a16:creationId xmlns:a16="http://schemas.microsoft.com/office/drawing/2014/main" id="{022EDD7B-5527-4B9D-9DA8-BB4868868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82" y="966020"/>
                  <a:ext cx="57" cy="6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5" y="28"/>
                    </a:cxn>
                    <a:cxn ang="0">
                      <a:pos x="12" y="40"/>
                    </a:cxn>
                    <a:cxn ang="0">
                      <a:pos x="15" y="48"/>
                    </a:cxn>
                    <a:cxn ang="0">
                      <a:pos x="20" y="50"/>
                    </a:cxn>
                    <a:cxn ang="0">
                      <a:pos x="25" y="55"/>
                    </a:cxn>
                    <a:cxn ang="0">
                      <a:pos x="32" y="60"/>
                    </a:cxn>
                    <a:cxn ang="0">
                      <a:pos x="40" y="65"/>
                    </a:cxn>
                    <a:cxn ang="0">
                      <a:pos x="60" y="28"/>
                    </a:cxn>
                    <a:cxn ang="0">
                      <a:pos x="57" y="28"/>
                    </a:cxn>
                    <a:cxn ang="0">
                      <a:pos x="55" y="25"/>
                    </a:cxn>
                    <a:cxn ang="0">
                      <a:pos x="50" y="20"/>
                    </a:cxn>
                    <a:cxn ang="0">
                      <a:pos x="45" y="18"/>
                    </a:cxn>
                    <a:cxn ang="0">
                      <a:pos x="42" y="13"/>
                    </a:cxn>
                    <a:cxn ang="0">
                      <a:pos x="42" y="13"/>
                    </a:cxn>
                    <a:cxn ang="0">
                      <a:pos x="40" y="5"/>
                    </a:cxn>
                    <a:cxn ang="0">
                      <a:pos x="35" y="0"/>
                    </a:cxn>
                    <a:cxn ang="0">
                      <a:pos x="35" y="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0" h="65">
                      <a:moveTo>
                        <a:pt x="0" y="13"/>
                      </a:move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5" y="28"/>
                      </a:lnTo>
                      <a:lnTo>
                        <a:pt x="12" y="40"/>
                      </a:lnTo>
                      <a:lnTo>
                        <a:pt x="15" y="48"/>
                      </a:lnTo>
                      <a:lnTo>
                        <a:pt x="20" y="50"/>
                      </a:lnTo>
                      <a:lnTo>
                        <a:pt x="25" y="55"/>
                      </a:lnTo>
                      <a:lnTo>
                        <a:pt x="32" y="60"/>
                      </a:lnTo>
                      <a:lnTo>
                        <a:pt x="40" y="65"/>
                      </a:lnTo>
                      <a:lnTo>
                        <a:pt x="60" y="28"/>
                      </a:lnTo>
                      <a:lnTo>
                        <a:pt x="57" y="28"/>
                      </a:lnTo>
                      <a:lnTo>
                        <a:pt x="55" y="25"/>
                      </a:lnTo>
                      <a:lnTo>
                        <a:pt x="50" y="20"/>
                      </a:lnTo>
                      <a:lnTo>
                        <a:pt x="45" y="18"/>
                      </a:lnTo>
                      <a:lnTo>
                        <a:pt x="42" y="13"/>
                      </a:lnTo>
                      <a:lnTo>
                        <a:pt x="42" y="1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35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73">
                  <a:extLst>
                    <a:ext uri="{FF2B5EF4-FFF2-40B4-BE49-F238E27FC236}">
                      <a16:creationId xmlns:a16="http://schemas.microsoft.com/office/drawing/2014/main" id="{4CE03A8A-892D-48DE-849C-99F57A7FE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77" y="965930"/>
                  <a:ext cx="33" cy="9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38"/>
                    </a:cxn>
                    <a:cxn ang="0">
                      <a:pos x="3" y="58"/>
                    </a:cxn>
                    <a:cxn ang="0">
                      <a:pos x="3" y="80"/>
                    </a:cxn>
                    <a:cxn ang="0">
                      <a:pos x="3" y="98"/>
                    </a:cxn>
                    <a:cxn ang="0">
                      <a:pos x="38" y="88"/>
                    </a:cxn>
                    <a:cxn ang="0">
                      <a:pos x="38" y="70"/>
                    </a:cxn>
                    <a:cxn ang="0">
                      <a:pos x="38" y="50"/>
                    </a:cxn>
                    <a:cxn ang="0">
                      <a:pos x="35" y="25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98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38"/>
                      </a:lnTo>
                      <a:lnTo>
                        <a:pt x="3" y="58"/>
                      </a:lnTo>
                      <a:lnTo>
                        <a:pt x="3" y="80"/>
                      </a:lnTo>
                      <a:lnTo>
                        <a:pt x="3" y="98"/>
                      </a:lnTo>
                      <a:lnTo>
                        <a:pt x="38" y="88"/>
                      </a:lnTo>
                      <a:lnTo>
                        <a:pt x="38" y="70"/>
                      </a:lnTo>
                      <a:lnTo>
                        <a:pt x="38" y="50"/>
                      </a:lnTo>
                      <a:lnTo>
                        <a:pt x="35" y="25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174">
                  <a:extLst>
                    <a:ext uri="{FF2B5EF4-FFF2-40B4-BE49-F238E27FC236}">
                      <a16:creationId xmlns:a16="http://schemas.microsoft.com/office/drawing/2014/main" id="{0710B017-6090-4E1F-B8C9-223BE8B28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77" y="965824"/>
                  <a:ext cx="48" cy="121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8" y="0"/>
                    </a:cxn>
                    <a:cxn ang="0">
                      <a:pos x="8" y="40"/>
                    </a:cxn>
                    <a:cxn ang="0">
                      <a:pos x="3" y="70"/>
                    </a:cxn>
                    <a:cxn ang="0">
                      <a:pos x="0" y="100"/>
                    </a:cxn>
                    <a:cxn ang="0">
                      <a:pos x="0" y="122"/>
                    </a:cxn>
                    <a:cxn ang="0">
                      <a:pos x="35" y="112"/>
                    </a:cxn>
                    <a:cxn ang="0">
                      <a:pos x="38" y="90"/>
                    </a:cxn>
                    <a:cxn ang="0">
                      <a:pos x="38" y="62"/>
                    </a:cxn>
                    <a:cxn ang="0">
                      <a:pos x="45" y="32"/>
                    </a:cxn>
                    <a:cxn ang="0">
                      <a:pos x="53" y="2"/>
                    </a:cxn>
                    <a:cxn ang="0">
                      <a:pos x="53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53" h="122">
                      <a:moveTo>
                        <a:pt x="18" y="2"/>
                      </a:moveTo>
                      <a:lnTo>
                        <a:pt x="18" y="0"/>
                      </a:lnTo>
                      <a:lnTo>
                        <a:pt x="8" y="40"/>
                      </a:lnTo>
                      <a:lnTo>
                        <a:pt x="3" y="70"/>
                      </a:lnTo>
                      <a:lnTo>
                        <a:pt x="0" y="100"/>
                      </a:lnTo>
                      <a:lnTo>
                        <a:pt x="0" y="122"/>
                      </a:lnTo>
                      <a:lnTo>
                        <a:pt x="35" y="112"/>
                      </a:lnTo>
                      <a:lnTo>
                        <a:pt x="38" y="90"/>
                      </a:lnTo>
                      <a:lnTo>
                        <a:pt x="38" y="62"/>
                      </a:lnTo>
                      <a:lnTo>
                        <a:pt x="45" y="32"/>
                      </a:lnTo>
                      <a:lnTo>
                        <a:pt x="53" y="2"/>
                      </a:lnTo>
                      <a:lnTo>
                        <a:pt x="53" y="2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75">
                  <a:extLst>
                    <a:ext uri="{FF2B5EF4-FFF2-40B4-BE49-F238E27FC236}">
                      <a16:creationId xmlns:a16="http://schemas.microsoft.com/office/drawing/2014/main" id="{253048E3-01AF-4324-BD13-CE528D124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696" y="965703"/>
                  <a:ext cx="76" cy="121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62" y="2"/>
                    </a:cxn>
                    <a:cxn ang="0">
                      <a:pos x="47" y="17"/>
                    </a:cxn>
                    <a:cxn ang="0">
                      <a:pos x="42" y="27"/>
                    </a:cxn>
                    <a:cxn ang="0">
                      <a:pos x="32" y="40"/>
                    </a:cxn>
                    <a:cxn ang="0">
                      <a:pos x="25" y="55"/>
                    </a:cxn>
                    <a:cxn ang="0">
                      <a:pos x="15" y="72"/>
                    </a:cxn>
                    <a:cxn ang="0">
                      <a:pos x="10" y="90"/>
                    </a:cxn>
                    <a:cxn ang="0">
                      <a:pos x="5" y="107"/>
                    </a:cxn>
                    <a:cxn ang="0">
                      <a:pos x="0" y="122"/>
                    </a:cxn>
                    <a:cxn ang="0">
                      <a:pos x="35" y="122"/>
                    </a:cxn>
                    <a:cxn ang="0">
                      <a:pos x="40" y="102"/>
                    </a:cxn>
                    <a:cxn ang="0">
                      <a:pos x="45" y="87"/>
                    </a:cxn>
                    <a:cxn ang="0">
                      <a:pos x="52" y="72"/>
                    </a:cxn>
                    <a:cxn ang="0">
                      <a:pos x="57" y="65"/>
                    </a:cxn>
                    <a:cxn ang="0">
                      <a:pos x="65" y="50"/>
                    </a:cxn>
                    <a:cxn ang="0">
                      <a:pos x="72" y="40"/>
                    </a:cxn>
                    <a:cxn ang="0">
                      <a:pos x="80" y="27"/>
                    </a:cxn>
                    <a:cxn ang="0">
                      <a:pos x="82" y="25"/>
                    </a:cxn>
                    <a:cxn ang="0">
                      <a:pos x="82" y="27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82" h="122">
                      <a:moveTo>
                        <a:pt x="62" y="0"/>
                      </a:moveTo>
                      <a:lnTo>
                        <a:pt x="62" y="2"/>
                      </a:lnTo>
                      <a:lnTo>
                        <a:pt x="47" y="17"/>
                      </a:lnTo>
                      <a:lnTo>
                        <a:pt x="42" y="27"/>
                      </a:lnTo>
                      <a:lnTo>
                        <a:pt x="32" y="40"/>
                      </a:lnTo>
                      <a:lnTo>
                        <a:pt x="25" y="55"/>
                      </a:lnTo>
                      <a:lnTo>
                        <a:pt x="15" y="72"/>
                      </a:lnTo>
                      <a:lnTo>
                        <a:pt x="10" y="90"/>
                      </a:lnTo>
                      <a:lnTo>
                        <a:pt x="5" y="107"/>
                      </a:lnTo>
                      <a:lnTo>
                        <a:pt x="0" y="122"/>
                      </a:lnTo>
                      <a:lnTo>
                        <a:pt x="35" y="122"/>
                      </a:lnTo>
                      <a:lnTo>
                        <a:pt x="40" y="102"/>
                      </a:lnTo>
                      <a:lnTo>
                        <a:pt x="45" y="87"/>
                      </a:lnTo>
                      <a:lnTo>
                        <a:pt x="52" y="72"/>
                      </a:lnTo>
                      <a:lnTo>
                        <a:pt x="57" y="65"/>
                      </a:lnTo>
                      <a:lnTo>
                        <a:pt x="65" y="50"/>
                      </a:lnTo>
                      <a:lnTo>
                        <a:pt x="72" y="40"/>
                      </a:lnTo>
                      <a:lnTo>
                        <a:pt x="80" y="27"/>
                      </a:lnTo>
                      <a:lnTo>
                        <a:pt x="82" y="25"/>
                      </a:lnTo>
                      <a:lnTo>
                        <a:pt x="82" y="27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176">
                  <a:extLst>
                    <a:ext uri="{FF2B5EF4-FFF2-40B4-BE49-F238E27FC236}">
                      <a16:creationId xmlns:a16="http://schemas.microsoft.com/office/drawing/2014/main" id="{22BA05FC-500B-4A5D-882B-5B78E2186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53" y="965622"/>
                  <a:ext cx="124" cy="106"/>
                </a:xfrm>
                <a:custGeom>
                  <a:avLst/>
                  <a:gdLst/>
                  <a:ahLst/>
                  <a:cxnLst>
                    <a:cxn ang="0">
                      <a:pos x="100" y="5"/>
                    </a:cxn>
                    <a:cxn ang="0">
                      <a:pos x="105" y="0"/>
                    </a:cxn>
                    <a:cxn ang="0">
                      <a:pos x="88" y="12"/>
                    </a:cxn>
                    <a:cxn ang="0">
                      <a:pos x="75" y="20"/>
                    </a:cxn>
                    <a:cxn ang="0">
                      <a:pos x="65" y="25"/>
                    </a:cxn>
                    <a:cxn ang="0">
                      <a:pos x="53" y="37"/>
                    </a:cxn>
                    <a:cxn ang="0">
                      <a:pos x="40" y="47"/>
                    </a:cxn>
                    <a:cxn ang="0">
                      <a:pos x="28" y="57"/>
                    </a:cxn>
                    <a:cxn ang="0">
                      <a:pos x="13" y="72"/>
                    </a:cxn>
                    <a:cxn ang="0">
                      <a:pos x="0" y="80"/>
                    </a:cxn>
                    <a:cxn ang="0">
                      <a:pos x="20" y="107"/>
                    </a:cxn>
                    <a:cxn ang="0">
                      <a:pos x="35" y="92"/>
                    </a:cxn>
                    <a:cxn ang="0">
                      <a:pos x="48" y="80"/>
                    </a:cxn>
                    <a:cxn ang="0">
                      <a:pos x="63" y="70"/>
                    </a:cxn>
                    <a:cxn ang="0">
                      <a:pos x="75" y="60"/>
                    </a:cxn>
                    <a:cxn ang="0">
                      <a:pos x="85" y="55"/>
                    </a:cxn>
                    <a:cxn ang="0">
                      <a:pos x="98" y="42"/>
                    </a:cxn>
                    <a:cxn ang="0">
                      <a:pos x="108" y="35"/>
                    </a:cxn>
                    <a:cxn ang="0">
                      <a:pos x="115" y="32"/>
                    </a:cxn>
                    <a:cxn ang="0">
                      <a:pos x="120" y="30"/>
                    </a:cxn>
                    <a:cxn ang="0">
                      <a:pos x="100" y="5"/>
                    </a:cxn>
                  </a:cxnLst>
                  <a:rect l="0" t="0" r="r" b="b"/>
                  <a:pathLst>
                    <a:path w="120" h="107">
                      <a:moveTo>
                        <a:pt x="100" y="5"/>
                      </a:moveTo>
                      <a:lnTo>
                        <a:pt x="105" y="0"/>
                      </a:lnTo>
                      <a:lnTo>
                        <a:pt x="88" y="12"/>
                      </a:lnTo>
                      <a:lnTo>
                        <a:pt x="75" y="20"/>
                      </a:lnTo>
                      <a:lnTo>
                        <a:pt x="65" y="25"/>
                      </a:lnTo>
                      <a:lnTo>
                        <a:pt x="53" y="37"/>
                      </a:lnTo>
                      <a:lnTo>
                        <a:pt x="40" y="47"/>
                      </a:lnTo>
                      <a:lnTo>
                        <a:pt x="28" y="57"/>
                      </a:lnTo>
                      <a:lnTo>
                        <a:pt x="13" y="72"/>
                      </a:lnTo>
                      <a:lnTo>
                        <a:pt x="0" y="80"/>
                      </a:lnTo>
                      <a:lnTo>
                        <a:pt x="20" y="107"/>
                      </a:lnTo>
                      <a:lnTo>
                        <a:pt x="35" y="92"/>
                      </a:lnTo>
                      <a:lnTo>
                        <a:pt x="48" y="80"/>
                      </a:lnTo>
                      <a:lnTo>
                        <a:pt x="63" y="70"/>
                      </a:lnTo>
                      <a:lnTo>
                        <a:pt x="75" y="60"/>
                      </a:lnTo>
                      <a:lnTo>
                        <a:pt x="85" y="55"/>
                      </a:lnTo>
                      <a:lnTo>
                        <a:pt x="98" y="42"/>
                      </a:lnTo>
                      <a:lnTo>
                        <a:pt x="108" y="35"/>
                      </a:lnTo>
                      <a:lnTo>
                        <a:pt x="115" y="32"/>
                      </a:lnTo>
                      <a:lnTo>
                        <a:pt x="120" y="30"/>
                      </a:lnTo>
                      <a:lnTo>
                        <a:pt x="100" y="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177">
                  <a:extLst>
                    <a:ext uri="{FF2B5EF4-FFF2-40B4-BE49-F238E27FC236}">
                      <a16:creationId xmlns:a16="http://schemas.microsoft.com/office/drawing/2014/main" id="{1FA15FCD-944E-420F-814A-4A7119613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58" y="965582"/>
                  <a:ext cx="76" cy="66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78" y="0"/>
                    </a:cxn>
                    <a:cxn ang="0">
                      <a:pos x="68" y="2"/>
                    </a:cxn>
                    <a:cxn ang="0">
                      <a:pos x="60" y="5"/>
                    </a:cxn>
                    <a:cxn ang="0">
                      <a:pos x="50" y="10"/>
                    </a:cxn>
                    <a:cxn ang="0">
                      <a:pos x="40" y="12"/>
                    </a:cxn>
                    <a:cxn ang="0">
                      <a:pos x="28" y="20"/>
                    </a:cxn>
                    <a:cxn ang="0">
                      <a:pos x="20" y="25"/>
                    </a:cxn>
                    <a:cxn ang="0">
                      <a:pos x="10" y="30"/>
                    </a:cxn>
                    <a:cxn ang="0">
                      <a:pos x="0" y="40"/>
                    </a:cxn>
                    <a:cxn ang="0">
                      <a:pos x="20" y="65"/>
                    </a:cxn>
                    <a:cxn ang="0">
                      <a:pos x="28" y="60"/>
                    </a:cxn>
                    <a:cxn ang="0">
                      <a:pos x="38" y="52"/>
                    </a:cxn>
                    <a:cxn ang="0">
                      <a:pos x="50" y="45"/>
                    </a:cxn>
                    <a:cxn ang="0">
                      <a:pos x="53" y="45"/>
                    </a:cxn>
                    <a:cxn ang="0">
                      <a:pos x="60" y="40"/>
                    </a:cxn>
                    <a:cxn ang="0">
                      <a:pos x="68" y="40"/>
                    </a:cxn>
                    <a:cxn ang="0">
                      <a:pos x="75" y="35"/>
                    </a:cxn>
                    <a:cxn ang="0">
                      <a:pos x="78" y="35"/>
                    </a:cxn>
                    <a:cxn ang="0">
                      <a:pos x="78" y="35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65"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68" y="2"/>
                      </a:lnTo>
                      <a:lnTo>
                        <a:pt x="60" y="5"/>
                      </a:lnTo>
                      <a:lnTo>
                        <a:pt x="50" y="10"/>
                      </a:lnTo>
                      <a:lnTo>
                        <a:pt x="40" y="12"/>
                      </a:lnTo>
                      <a:lnTo>
                        <a:pt x="28" y="20"/>
                      </a:lnTo>
                      <a:lnTo>
                        <a:pt x="20" y="25"/>
                      </a:lnTo>
                      <a:lnTo>
                        <a:pt x="10" y="30"/>
                      </a:lnTo>
                      <a:lnTo>
                        <a:pt x="0" y="40"/>
                      </a:lnTo>
                      <a:lnTo>
                        <a:pt x="20" y="65"/>
                      </a:lnTo>
                      <a:lnTo>
                        <a:pt x="28" y="60"/>
                      </a:lnTo>
                      <a:lnTo>
                        <a:pt x="38" y="52"/>
                      </a:lnTo>
                      <a:lnTo>
                        <a:pt x="50" y="45"/>
                      </a:lnTo>
                      <a:lnTo>
                        <a:pt x="53" y="45"/>
                      </a:lnTo>
                      <a:lnTo>
                        <a:pt x="60" y="40"/>
                      </a:lnTo>
                      <a:lnTo>
                        <a:pt x="68" y="40"/>
                      </a:lnTo>
                      <a:lnTo>
                        <a:pt x="75" y="35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78">
                  <a:extLst>
                    <a:ext uri="{FF2B5EF4-FFF2-40B4-BE49-F238E27FC236}">
                      <a16:creationId xmlns:a16="http://schemas.microsoft.com/office/drawing/2014/main" id="{2F5FDCBB-D11A-4744-958C-1E98B234B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29" y="965577"/>
                  <a:ext cx="57" cy="4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5" y="0"/>
                    </a:cxn>
                    <a:cxn ang="0">
                      <a:pos x="40" y="2"/>
                    </a:cxn>
                    <a:cxn ang="0">
                      <a:pos x="37" y="0"/>
                    </a:cxn>
                    <a:cxn ang="0">
                      <a:pos x="32" y="0"/>
                    </a:cxn>
                    <a:cxn ang="0">
                      <a:pos x="27" y="5"/>
                    </a:cxn>
                    <a:cxn ang="0">
                      <a:pos x="20" y="5"/>
                    </a:cxn>
                    <a:cxn ang="0">
                      <a:pos x="15" y="5"/>
                    </a:cxn>
                    <a:cxn ang="0">
                      <a:pos x="5" y="10"/>
                    </a:cxn>
                    <a:cxn ang="0">
                      <a:pos x="2" y="10"/>
                    </a:cxn>
                    <a:cxn ang="0">
                      <a:pos x="0" y="45"/>
                    </a:cxn>
                    <a:cxn ang="0">
                      <a:pos x="10" y="42"/>
                    </a:cxn>
                    <a:cxn ang="0">
                      <a:pos x="10" y="42"/>
                    </a:cxn>
                    <a:cxn ang="0">
                      <a:pos x="17" y="42"/>
                    </a:cxn>
                    <a:cxn ang="0">
                      <a:pos x="22" y="40"/>
                    </a:cxn>
                    <a:cxn ang="0">
                      <a:pos x="27" y="40"/>
                    </a:cxn>
                    <a:cxn ang="0">
                      <a:pos x="35" y="37"/>
                    </a:cxn>
                    <a:cxn ang="0">
                      <a:pos x="45" y="35"/>
                    </a:cxn>
                    <a:cxn ang="0">
                      <a:pos x="42" y="37"/>
                    </a:cxn>
                    <a:cxn ang="0">
                      <a:pos x="42" y="37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45">
                      <a:moveTo>
                        <a:pt x="55" y="0"/>
                      </a:moveTo>
                      <a:lnTo>
                        <a:pt x="55" y="0"/>
                      </a:lnTo>
                      <a:lnTo>
                        <a:pt x="40" y="2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7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5" y="10"/>
                      </a:lnTo>
                      <a:lnTo>
                        <a:pt x="2" y="10"/>
                      </a:lnTo>
                      <a:lnTo>
                        <a:pt x="0" y="45"/>
                      </a:lnTo>
                      <a:lnTo>
                        <a:pt x="10" y="42"/>
                      </a:lnTo>
                      <a:lnTo>
                        <a:pt x="10" y="42"/>
                      </a:lnTo>
                      <a:lnTo>
                        <a:pt x="17" y="42"/>
                      </a:lnTo>
                      <a:lnTo>
                        <a:pt x="22" y="40"/>
                      </a:lnTo>
                      <a:lnTo>
                        <a:pt x="27" y="40"/>
                      </a:lnTo>
                      <a:lnTo>
                        <a:pt x="35" y="37"/>
                      </a:lnTo>
                      <a:lnTo>
                        <a:pt x="45" y="35"/>
                      </a:lnTo>
                      <a:lnTo>
                        <a:pt x="42" y="37"/>
                      </a:lnTo>
                      <a:lnTo>
                        <a:pt x="42" y="37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79">
                  <a:extLst>
                    <a:ext uri="{FF2B5EF4-FFF2-40B4-BE49-F238E27FC236}">
                      <a16:creationId xmlns:a16="http://schemas.microsoft.com/office/drawing/2014/main" id="{E31FEC1A-49BE-4C41-AE45-767FE112E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29" y="965632"/>
                  <a:ext cx="100" cy="76"/>
                </a:xfrm>
                <a:custGeom>
                  <a:avLst/>
                  <a:gdLst/>
                  <a:ahLst/>
                  <a:cxnLst>
                    <a:cxn ang="0">
                      <a:pos x="30" y="73"/>
                    </a:cxn>
                    <a:cxn ang="0">
                      <a:pos x="30" y="73"/>
                    </a:cxn>
                    <a:cxn ang="0">
                      <a:pos x="40" y="60"/>
                    </a:cxn>
                    <a:cxn ang="0">
                      <a:pos x="47" y="55"/>
                    </a:cxn>
                    <a:cxn ang="0">
                      <a:pos x="52" y="48"/>
                    </a:cxn>
                    <a:cxn ang="0">
                      <a:pos x="60" y="45"/>
                    </a:cxn>
                    <a:cxn ang="0">
                      <a:pos x="67" y="40"/>
                    </a:cxn>
                    <a:cxn ang="0">
                      <a:pos x="75" y="38"/>
                    </a:cxn>
                    <a:cxn ang="0">
                      <a:pos x="80" y="38"/>
                    </a:cxn>
                    <a:cxn ang="0">
                      <a:pos x="87" y="35"/>
                    </a:cxn>
                    <a:cxn ang="0">
                      <a:pos x="97" y="0"/>
                    </a:cxn>
                    <a:cxn ang="0">
                      <a:pos x="85" y="0"/>
                    </a:cxn>
                    <a:cxn ang="0">
                      <a:pos x="67" y="5"/>
                    </a:cxn>
                    <a:cxn ang="0">
                      <a:pos x="52" y="10"/>
                    </a:cxn>
                    <a:cxn ang="0">
                      <a:pos x="42" y="15"/>
                    </a:cxn>
                    <a:cxn ang="0">
                      <a:pos x="30" y="25"/>
                    </a:cxn>
                    <a:cxn ang="0">
                      <a:pos x="17" y="35"/>
                    </a:cxn>
                    <a:cxn ang="0">
                      <a:pos x="7" y="4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30" y="73"/>
                    </a:cxn>
                  </a:cxnLst>
                  <a:rect l="0" t="0" r="r" b="b"/>
                  <a:pathLst>
                    <a:path w="97" h="73">
                      <a:moveTo>
                        <a:pt x="30" y="73"/>
                      </a:moveTo>
                      <a:lnTo>
                        <a:pt x="30" y="73"/>
                      </a:lnTo>
                      <a:lnTo>
                        <a:pt x="40" y="60"/>
                      </a:lnTo>
                      <a:lnTo>
                        <a:pt x="47" y="55"/>
                      </a:lnTo>
                      <a:lnTo>
                        <a:pt x="52" y="48"/>
                      </a:lnTo>
                      <a:lnTo>
                        <a:pt x="60" y="45"/>
                      </a:lnTo>
                      <a:lnTo>
                        <a:pt x="67" y="40"/>
                      </a:lnTo>
                      <a:lnTo>
                        <a:pt x="75" y="38"/>
                      </a:lnTo>
                      <a:lnTo>
                        <a:pt x="80" y="38"/>
                      </a:lnTo>
                      <a:lnTo>
                        <a:pt x="87" y="35"/>
                      </a:lnTo>
                      <a:lnTo>
                        <a:pt x="97" y="0"/>
                      </a:lnTo>
                      <a:lnTo>
                        <a:pt x="85" y="0"/>
                      </a:lnTo>
                      <a:lnTo>
                        <a:pt x="67" y="5"/>
                      </a:lnTo>
                      <a:lnTo>
                        <a:pt x="52" y="10"/>
                      </a:lnTo>
                      <a:lnTo>
                        <a:pt x="42" y="15"/>
                      </a:lnTo>
                      <a:lnTo>
                        <a:pt x="30" y="25"/>
                      </a:lnTo>
                      <a:lnTo>
                        <a:pt x="17" y="35"/>
                      </a:lnTo>
                      <a:lnTo>
                        <a:pt x="7" y="4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30" y="7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80">
                  <a:extLst>
                    <a:ext uri="{FF2B5EF4-FFF2-40B4-BE49-F238E27FC236}">
                      <a16:creationId xmlns:a16="http://schemas.microsoft.com/office/drawing/2014/main" id="{E21E6A3B-5F22-4C1A-A111-53E0EF93A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67" y="965693"/>
                  <a:ext cx="90" cy="111"/>
                </a:xfrm>
                <a:custGeom>
                  <a:avLst/>
                  <a:gdLst/>
                  <a:ahLst/>
                  <a:cxnLst>
                    <a:cxn ang="0">
                      <a:pos x="33" y="115"/>
                    </a:cxn>
                    <a:cxn ang="0">
                      <a:pos x="33" y="115"/>
                    </a:cxn>
                    <a:cxn ang="0">
                      <a:pos x="40" y="100"/>
                    </a:cxn>
                    <a:cxn ang="0">
                      <a:pos x="45" y="82"/>
                    </a:cxn>
                    <a:cxn ang="0">
                      <a:pos x="53" y="70"/>
                    </a:cxn>
                    <a:cxn ang="0">
                      <a:pos x="58" y="62"/>
                    </a:cxn>
                    <a:cxn ang="0">
                      <a:pos x="65" y="47"/>
                    </a:cxn>
                    <a:cxn ang="0">
                      <a:pos x="75" y="32"/>
                    </a:cxn>
                    <a:cxn ang="0">
                      <a:pos x="83" y="20"/>
                    </a:cxn>
                    <a:cxn ang="0">
                      <a:pos x="88" y="15"/>
                    </a:cxn>
                    <a:cxn ang="0">
                      <a:pos x="58" y="0"/>
                    </a:cxn>
                    <a:cxn ang="0">
                      <a:pos x="48" y="17"/>
                    </a:cxn>
                    <a:cxn ang="0">
                      <a:pos x="40" y="30"/>
                    </a:cxn>
                    <a:cxn ang="0">
                      <a:pos x="33" y="37"/>
                    </a:cxn>
                    <a:cxn ang="0">
                      <a:pos x="25" y="52"/>
                    </a:cxn>
                    <a:cxn ang="0">
                      <a:pos x="15" y="70"/>
                    </a:cxn>
                    <a:cxn ang="0">
                      <a:pos x="10" y="85"/>
                    </a:cxn>
                    <a:cxn ang="0">
                      <a:pos x="5" y="100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33" y="115"/>
                    </a:cxn>
                  </a:cxnLst>
                  <a:rect l="0" t="0" r="r" b="b"/>
                  <a:pathLst>
                    <a:path w="88" h="115">
                      <a:moveTo>
                        <a:pt x="33" y="115"/>
                      </a:moveTo>
                      <a:lnTo>
                        <a:pt x="33" y="115"/>
                      </a:lnTo>
                      <a:lnTo>
                        <a:pt x="40" y="100"/>
                      </a:lnTo>
                      <a:lnTo>
                        <a:pt x="45" y="82"/>
                      </a:lnTo>
                      <a:lnTo>
                        <a:pt x="53" y="70"/>
                      </a:lnTo>
                      <a:lnTo>
                        <a:pt x="58" y="62"/>
                      </a:lnTo>
                      <a:lnTo>
                        <a:pt x="65" y="47"/>
                      </a:lnTo>
                      <a:lnTo>
                        <a:pt x="75" y="32"/>
                      </a:lnTo>
                      <a:lnTo>
                        <a:pt x="83" y="20"/>
                      </a:lnTo>
                      <a:lnTo>
                        <a:pt x="88" y="15"/>
                      </a:lnTo>
                      <a:lnTo>
                        <a:pt x="58" y="0"/>
                      </a:lnTo>
                      <a:lnTo>
                        <a:pt x="48" y="17"/>
                      </a:lnTo>
                      <a:lnTo>
                        <a:pt x="40" y="30"/>
                      </a:lnTo>
                      <a:lnTo>
                        <a:pt x="33" y="37"/>
                      </a:lnTo>
                      <a:lnTo>
                        <a:pt x="25" y="52"/>
                      </a:lnTo>
                      <a:lnTo>
                        <a:pt x="15" y="70"/>
                      </a:lnTo>
                      <a:lnTo>
                        <a:pt x="10" y="85"/>
                      </a:lnTo>
                      <a:lnTo>
                        <a:pt x="5" y="100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33" y="11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81">
                  <a:extLst>
                    <a:ext uri="{FF2B5EF4-FFF2-40B4-BE49-F238E27FC236}">
                      <a16:creationId xmlns:a16="http://schemas.microsoft.com/office/drawing/2014/main" id="{68C92E14-F712-4741-8814-46D4FF168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53" y="965804"/>
                  <a:ext cx="48" cy="131"/>
                </a:xfrm>
                <a:custGeom>
                  <a:avLst/>
                  <a:gdLst/>
                  <a:ahLst/>
                  <a:cxnLst>
                    <a:cxn ang="0">
                      <a:pos x="35" y="120"/>
                    </a:cxn>
                    <a:cxn ang="0">
                      <a:pos x="35" y="120"/>
                    </a:cxn>
                    <a:cxn ang="0">
                      <a:pos x="35" y="90"/>
                    </a:cxn>
                    <a:cxn ang="0">
                      <a:pos x="37" y="62"/>
                    </a:cxn>
                    <a:cxn ang="0">
                      <a:pos x="45" y="30"/>
                    </a:cxn>
                    <a:cxn ang="0">
                      <a:pos x="50" y="0"/>
                    </a:cxn>
                    <a:cxn ang="0">
                      <a:pos x="17" y="0"/>
                    </a:cxn>
                    <a:cxn ang="0">
                      <a:pos x="7" y="37"/>
                    </a:cxn>
                    <a:cxn ang="0">
                      <a:pos x="2" y="70"/>
                    </a:cxn>
                    <a:cxn ang="0">
                      <a:pos x="0" y="102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35" y="120"/>
                    </a:cxn>
                  </a:cxnLst>
                  <a:rect l="0" t="0" r="r" b="b"/>
                  <a:pathLst>
                    <a:path w="50" h="130">
                      <a:moveTo>
                        <a:pt x="35" y="120"/>
                      </a:moveTo>
                      <a:lnTo>
                        <a:pt x="35" y="120"/>
                      </a:lnTo>
                      <a:lnTo>
                        <a:pt x="35" y="90"/>
                      </a:lnTo>
                      <a:lnTo>
                        <a:pt x="37" y="62"/>
                      </a:lnTo>
                      <a:lnTo>
                        <a:pt x="45" y="30"/>
                      </a:lnTo>
                      <a:lnTo>
                        <a:pt x="50" y="0"/>
                      </a:lnTo>
                      <a:lnTo>
                        <a:pt x="17" y="0"/>
                      </a:lnTo>
                      <a:lnTo>
                        <a:pt x="7" y="37"/>
                      </a:lnTo>
                      <a:lnTo>
                        <a:pt x="2" y="70"/>
                      </a:lnTo>
                      <a:lnTo>
                        <a:pt x="0" y="10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35" y="12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82">
                  <a:extLst>
                    <a:ext uri="{FF2B5EF4-FFF2-40B4-BE49-F238E27FC236}">
                      <a16:creationId xmlns:a16="http://schemas.microsoft.com/office/drawing/2014/main" id="{3C9C6C24-1E52-4EAF-8074-718F836CE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53" y="965925"/>
                  <a:ext cx="48" cy="96"/>
                </a:xfrm>
                <a:custGeom>
                  <a:avLst/>
                  <a:gdLst/>
                  <a:ahLst/>
                  <a:cxnLst>
                    <a:cxn ang="0">
                      <a:pos x="50" y="65"/>
                    </a:cxn>
                    <a:cxn ang="0">
                      <a:pos x="50" y="65"/>
                    </a:cxn>
                    <a:cxn ang="0">
                      <a:pos x="42" y="52"/>
                    </a:cxn>
                    <a:cxn ang="0">
                      <a:pos x="37" y="40"/>
                    </a:cxn>
                    <a:cxn ang="0">
                      <a:pos x="35" y="22"/>
                    </a:cxn>
                    <a:cxn ang="0">
                      <a:pos x="35" y="0"/>
                    </a:cxn>
                    <a:cxn ang="0">
                      <a:pos x="0" y="10"/>
                    </a:cxn>
                    <a:cxn ang="0">
                      <a:pos x="0" y="32"/>
                    </a:cxn>
                    <a:cxn ang="0">
                      <a:pos x="2" y="57"/>
                    </a:cxn>
                    <a:cxn ang="0">
                      <a:pos x="10" y="75"/>
                    </a:cxn>
                    <a:cxn ang="0">
                      <a:pos x="17" y="92"/>
                    </a:cxn>
                    <a:cxn ang="0">
                      <a:pos x="17" y="90"/>
                    </a:cxn>
                    <a:cxn ang="0">
                      <a:pos x="50" y="65"/>
                    </a:cxn>
                  </a:cxnLst>
                  <a:rect l="0" t="0" r="r" b="b"/>
                  <a:pathLst>
                    <a:path w="50" h="92">
                      <a:moveTo>
                        <a:pt x="50" y="65"/>
                      </a:moveTo>
                      <a:lnTo>
                        <a:pt x="50" y="65"/>
                      </a:lnTo>
                      <a:lnTo>
                        <a:pt x="42" y="52"/>
                      </a:lnTo>
                      <a:lnTo>
                        <a:pt x="37" y="40"/>
                      </a:lnTo>
                      <a:lnTo>
                        <a:pt x="35" y="22"/>
                      </a:lnTo>
                      <a:lnTo>
                        <a:pt x="35" y="0"/>
                      </a:lnTo>
                      <a:lnTo>
                        <a:pt x="0" y="10"/>
                      </a:lnTo>
                      <a:lnTo>
                        <a:pt x="0" y="32"/>
                      </a:lnTo>
                      <a:lnTo>
                        <a:pt x="2" y="57"/>
                      </a:lnTo>
                      <a:lnTo>
                        <a:pt x="10" y="75"/>
                      </a:lnTo>
                      <a:lnTo>
                        <a:pt x="17" y="92"/>
                      </a:lnTo>
                      <a:lnTo>
                        <a:pt x="17" y="90"/>
                      </a:lnTo>
                      <a:lnTo>
                        <a:pt x="50" y="6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83">
                  <a:extLst>
                    <a:ext uri="{FF2B5EF4-FFF2-40B4-BE49-F238E27FC236}">
                      <a16:creationId xmlns:a16="http://schemas.microsoft.com/office/drawing/2014/main" id="{778A3914-E121-4F1E-9209-AF67EE5B6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767" y="965990"/>
                  <a:ext cx="81" cy="55"/>
                </a:xfrm>
                <a:custGeom>
                  <a:avLst/>
                  <a:gdLst/>
                  <a:ahLst/>
                  <a:cxnLst>
                    <a:cxn ang="0">
                      <a:pos x="78" y="15"/>
                    </a:cxn>
                    <a:cxn ang="0">
                      <a:pos x="78" y="15"/>
                    </a:cxn>
                    <a:cxn ang="0">
                      <a:pos x="73" y="15"/>
                    </a:cxn>
                    <a:cxn ang="0">
                      <a:pos x="63" y="15"/>
                    </a:cxn>
                    <a:cxn ang="0">
                      <a:pos x="58" y="12"/>
                    </a:cxn>
                    <a:cxn ang="0">
                      <a:pos x="50" y="12"/>
                    </a:cxn>
                    <a:cxn ang="0">
                      <a:pos x="43" y="7"/>
                    </a:cxn>
                    <a:cxn ang="0">
                      <a:pos x="40" y="7"/>
                    </a:cxn>
                    <a:cxn ang="0">
                      <a:pos x="35" y="2"/>
                    </a:cxn>
                    <a:cxn ang="0">
                      <a:pos x="33" y="0"/>
                    </a:cxn>
                    <a:cxn ang="0">
                      <a:pos x="0" y="25"/>
                    </a:cxn>
                    <a:cxn ang="0">
                      <a:pos x="5" y="32"/>
                    </a:cxn>
                    <a:cxn ang="0">
                      <a:pos x="10" y="37"/>
                    </a:cxn>
                    <a:cxn ang="0">
                      <a:pos x="20" y="42"/>
                    </a:cxn>
                    <a:cxn ang="0">
                      <a:pos x="25" y="45"/>
                    </a:cxn>
                    <a:cxn ang="0">
                      <a:pos x="35" y="50"/>
                    </a:cxn>
                    <a:cxn ang="0">
                      <a:pos x="45" y="52"/>
                    </a:cxn>
                    <a:cxn ang="0">
                      <a:pos x="55" y="52"/>
                    </a:cxn>
                    <a:cxn ang="0">
                      <a:pos x="68" y="55"/>
                    </a:cxn>
                    <a:cxn ang="0">
                      <a:pos x="68" y="55"/>
                    </a:cxn>
                    <a:cxn ang="0">
                      <a:pos x="78" y="15"/>
                    </a:cxn>
                  </a:cxnLst>
                  <a:rect l="0" t="0" r="r" b="b"/>
                  <a:pathLst>
                    <a:path w="78" h="55">
                      <a:moveTo>
                        <a:pt x="78" y="15"/>
                      </a:move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63" y="15"/>
                      </a:lnTo>
                      <a:lnTo>
                        <a:pt x="58" y="12"/>
                      </a:lnTo>
                      <a:lnTo>
                        <a:pt x="50" y="12"/>
                      </a:lnTo>
                      <a:lnTo>
                        <a:pt x="43" y="7"/>
                      </a:lnTo>
                      <a:lnTo>
                        <a:pt x="40" y="7"/>
                      </a:lnTo>
                      <a:lnTo>
                        <a:pt x="35" y="2"/>
                      </a:lnTo>
                      <a:lnTo>
                        <a:pt x="33" y="0"/>
                      </a:lnTo>
                      <a:lnTo>
                        <a:pt x="0" y="25"/>
                      </a:ln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20" y="42"/>
                      </a:lnTo>
                      <a:lnTo>
                        <a:pt x="25" y="45"/>
                      </a:lnTo>
                      <a:lnTo>
                        <a:pt x="35" y="50"/>
                      </a:lnTo>
                      <a:lnTo>
                        <a:pt x="45" y="52"/>
                      </a:lnTo>
                      <a:lnTo>
                        <a:pt x="55" y="52"/>
                      </a:lnTo>
                      <a:lnTo>
                        <a:pt x="68" y="55"/>
                      </a:lnTo>
                      <a:lnTo>
                        <a:pt x="68" y="55"/>
                      </a:lnTo>
                      <a:lnTo>
                        <a:pt x="78" y="1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84">
                  <a:extLst>
                    <a:ext uri="{FF2B5EF4-FFF2-40B4-BE49-F238E27FC236}">
                      <a16:creationId xmlns:a16="http://schemas.microsoft.com/office/drawing/2014/main" id="{B70204AB-447A-4D8F-9979-99C792F1D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39" y="965985"/>
                  <a:ext cx="71" cy="6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0"/>
                    </a:cxn>
                    <a:cxn ang="0">
                      <a:pos x="40" y="13"/>
                    </a:cxn>
                    <a:cxn ang="0">
                      <a:pos x="37" y="10"/>
                    </a:cxn>
                    <a:cxn ang="0">
                      <a:pos x="35" y="13"/>
                    </a:cxn>
                    <a:cxn ang="0">
                      <a:pos x="27" y="15"/>
                    </a:cxn>
                    <a:cxn ang="0">
                      <a:pos x="22" y="18"/>
                    </a:cxn>
                    <a:cxn ang="0">
                      <a:pos x="20" y="18"/>
                    </a:cxn>
                    <a:cxn ang="0">
                      <a:pos x="10" y="20"/>
                    </a:cxn>
                    <a:cxn ang="0">
                      <a:pos x="10" y="18"/>
                    </a:cxn>
                    <a:cxn ang="0">
                      <a:pos x="0" y="58"/>
                    </a:cxn>
                    <a:cxn ang="0">
                      <a:pos x="15" y="53"/>
                    </a:cxn>
                    <a:cxn ang="0">
                      <a:pos x="15" y="55"/>
                    </a:cxn>
                    <a:cxn ang="0">
                      <a:pos x="30" y="50"/>
                    </a:cxn>
                    <a:cxn ang="0">
                      <a:pos x="37" y="48"/>
                    </a:cxn>
                    <a:cxn ang="0">
                      <a:pos x="45" y="43"/>
                    </a:cxn>
                    <a:cxn ang="0">
                      <a:pos x="57" y="35"/>
                    </a:cxn>
                    <a:cxn ang="0">
                      <a:pos x="70" y="23"/>
                    </a:cxn>
                    <a:cxn ang="0">
                      <a:pos x="72" y="23"/>
                    </a:cxn>
                    <a:cxn ang="0">
                      <a:pos x="72" y="2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72" h="58">
                      <a:moveTo>
                        <a:pt x="50" y="0"/>
                      </a:moveTo>
                      <a:lnTo>
                        <a:pt x="50" y="0"/>
                      </a:lnTo>
                      <a:lnTo>
                        <a:pt x="40" y="13"/>
                      </a:lnTo>
                      <a:lnTo>
                        <a:pt x="37" y="10"/>
                      </a:lnTo>
                      <a:lnTo>
                        <a:pt x="35" y="13"/>
                      </a:lnTo>
                      <a:lnTo>
                        <a:pt x="27" y="15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0" y="58"/>
                      </a:lnTo>
                      <a:lnTo>
                        <a:pt x="15" y="53"/>
                      </a:lnTo>
                      <a:lnTo>
                        <a:pt x="15" y="55"/>
                      </a:lnTo>
                      <a:lnTo>
                        <a:pt x="30" y="50"/>
                      </a:lnTo>
                      <a:lnTo>
                        <a:pt x="37" y="48"/>
                      </a:lnTo>
                      <a:lnTo>
                        <a:pt x="45" y="43"/>
                      </a:lnTo>
                      <a:lnTo>
                        <a:pt x="57" y="35"/>
                      </a:lnTo>
                      <a:lnTo>
                        <a:pt x="70" y="23"/>
                      </a:lnTo>
                      <a:lnTo>
                        <a:pt x="72" y="23"/>
                      </a:lnTo>
                      <a:lnTo>
                        <a:pt x="72" y="2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85">
                  <a:extLst>
                    <a:ext uri="{FF2B5EF4-FFF2-40B4-BE49-F238E27FC236}">
                      <a16:creationId xmlns:a16="http://schemas.microsoft.com/office/drawing/2014/main" id="{F0BEE260-B29E-46A1-883B-1C7F69DD3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91" y="965925"/>
                  <a:ext cx="76" cy="86"/>
                </a:xfrm>
                <a:custGeom>
                  <a:avLst/>
                  <a:gdLst/>
                  <a:ahLst/>
                  <a:cxnLst>
                    <a:cxn ang="0">
                      <a:pos x="47" y="3"/>
                    </a:cxn>
                    <a:cxn ang="0">
                      <a:pos x="47" y="0"/>
                    </a:cxn>
                    <a:cxn ang="0">
                      <a:pos x="40" y="13"/>
                    </a:cxn>
                    <a:cxn ang="0">
                      <a:pos x="35" y="20"/>
                    </a:cxn>
                    <a:cxn ang="0">
                      <a:pos x="27" y="30"/>
                    </a:cxn>
                    <a:cxn ang="0">
                      <a:pos x="22" y="40"/>
                    </a:cxn>
                    <a:cxn ang="0">
                      <a:pos x="15" y="48"/>
                    </a:cxn>
                    <a:cxn ang="0">
                      <a:pos x="7" y="55"/>
                    </a:cxn>
                    <a:cxn ang="0">
                      <a:pos x="2" y="60"/>
                    </a:cxn>
                    <a:cxn ang="0">
                      <a:pos x="0" y="60"/>
                    </a:cxn>
                    <a:cxn ang="0">
                      <a:pos x="22" y="83"/>
                    </a:cxn>
                    <a:cxn ang="0">
                      <a:pos x="32" y="68"/>
                    </a:cxn>
                    <a:cxn ang="0">
                      <a:pos x="40" y="63"/>
                    </a:cxn>
                    <a:cxn ang="0">
                      <a:pos x="47" y="55"/>
                    </a:cxn>
                    <a:cxn ang="0">
                      <a:pos x="52" y="48"/>
                    </a:cxn>
                    <a:cxn ang="0">
                      <a:pos x="57" y="38"/>
                    </a:cxn>
                    <a:cxn ang="0">
                      <a:pos x="65" y="30"/>
                    </a:cxn>
                    <a:cxn ang="0">
                      <a:pos x="72" y="18"/>
                    </a:cxn>
                    <a:cxn ang="0">
                      <a:pos x="77" y="15"/>
                    </a:cxn>
                    <a:cxn ang="0">
                      <a:pos x="80" y="10"/>
                    </a:cxn>
                    <a:cxn ang="0">
                      <a:pos x="47" y="3"/>
                    </a:cxn>
                  </a:cxnLst>
                  <a:rect l="0" t="0" r="r" b="b"/>
                  <a:pathLst>
                    <a:path w="80" h="83">
                      <a:moveTo>
                        <a:pt x="47" y="3"/>
                      </a:moveTo>
                      <a:lnTo>
                        <a:pt x="47" y="0"/>
                      </a:lnTo>
                      <a:lnTo>
                        <a:pt x="40" y="13"/>
                      </a:lnTo>
                      <a:lnTo>
                        <a:pt x="35" y="20"/>
                      </a:lnTo>
                      <a:lnTo>
                        <a:pt x="27" y="30"/>
                      </a:lnTo>
                      <a:lnTo>
                        <a:pt x="22" y="40"/>
                      </a:lnTo>
                      <a:lnTo>
                        <a:pt x="15" y="48"/>
                      </a:lnTo>
                      <a:lnTo>
                        <a:pt x="7" y="55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22" y="83"/>
                      </a:lnTo>
                      <a:lnTo>
                        <a:pt x="32" y="68"/>
                      </a:lnTo>
                      <a:lnTo>
                        <a:pt x="40" y="63"/>
                      </a:lnTo>
                      <a:lnTo>
                        <a:pt x="47" y="55"/>
                      </a:lnTo>
                      <a:lnTo>
                        <a:pt x="52" y="48"/>
                      </a:lnTo>
                      <a:lnTo>
                        <a:pt x="57" y="38"/>
                      </a:lnTo>
                      <a:lnTo>
                        <a:pt x="65" y="30"/>
                      </a:lnTo>
                      <a:lnTo>
                        <a:pt x="72" y="18"/>
                      </a:lnTo>
                      <a:lnTo>
                        <a:pt x="77" y="15"/>
                      </a:lnTo>
                      <a:lnTo>
                        <a:pt x="80" y="10"/>
                      </a:lnTo>
                      <a:lnTo>
                        <a:pt x="47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86">
                  <a:extLst>
                    <a:ext uri="{FF2B5EF4-FFF2-40B4-BE49-F238E27FC236}">
                      <a16:creationId xmlns:a16="http://schemas.microsoft.com/office/drawing/2014/main" id="{FFE4781C-E229-4841-BE96-B570F6526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34" y="965839"/>
                  <a:ext cx="71" cy="101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30" y="13"/>
                    </a:cxn>
                    <a:cxn ang="0">
                      <a:pos x="25" y="25"/>
                    </a:cxn>
                    <a:cxn ang="0">
                      <a:pos x="20" y="38"/>
                    </a:cxn>
                    <a:cxn ang="0">
                      <a:pos x="18" y="45"/>
                    </a:cxn>
                    <a:cxn ang="0">
                      <a:pos x="10" y="60"/>
                    </a:cxn>
                    <a:cxn ang="0">
                      <a:pos x="8" y="68"/>
                    </a:cxn>
                    <a:cxn ang="0">
                      <a:pos x="3" y="80"/>
                    </a:cxn>
                    <a:cxn ang="0">
                      <a:pos x="0" y="88"/>
                    </a:cxn>
                    <a:cxn ang="0">
                      <a:pos x="33" y="95"/>
                    </a:cxn>
                    <a:cxn ang="0">
                      <a:pos x="38" y="83"/>
                    </a:cxn>
                    <a:cxn ang="0">
                      <a:pos x="43" y="70"/>
                    </a:cxn>
                    <a:cxn ang="0">
                      <a:pos x="48" y="55"/>
                    </a:cxn>
                    <a:cxn ang="0">
                      <a:pos x="53" y="48"/>
                    </a:cxn>
                    <a:cxn ang="0">
                      <a:pos x="58" y="35"/>
                    </a:cxn>
                    <a:cxn ang="0">
                      <a:pos x="60" y="23"/>
                    </a:cxn>
                    <a:cxn ang="0">
                      <a:pos x="65" y="10"/>
                    </a:cxn>
                    <a:cxn ang="0">
                      <a:pos x="68" y="3"/>
                    </a:cxn>
                    <a:cxn ang="0">
                      <a:pos x="68" y="0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68" h="95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30" y="13"/>
                      </a:lnTo>
                      <a:lnTo>
                        <a:pt x="25" y="25"/>
                      </a:lnTo>
                      <a:lnTo>
                        <a:pt x="20" y="38"/>
                      </a:lnTo>
                      <a:lnTo>
                        <a:pt x="18" y="45"/>
                      </a:lnTo>
                      <a:lnTo>
                        <a:pt x="10" y="60"/>
                      </a:lnTo>
                      <a:lnTo>
                        <a:pt x="8" y="68"/>
                      </a:lnTo>
                      <a:lnTo>
                        <a:pt x="3" y="80"/>
                      </a:lnTo>
                      <a:lnTo>
                        <a:pt x="0" y="88"/>
                      </a:lnTo>
                      <a:lnTo>
                        <a:pt x="33" y="95"/>
                      </a:lnTo>
                      <a:lnTo>
                        <a:pt x="38" y="83"/>
                      </a:lnTo>
                      <a:lnTo>
                        <a:pt x="43" y="70"/>
                      </a:lnTo>
                      <a:lnTo>
                        <a:pt x="48" y="55"/>
                      </a:lnTo>
                      <a:lnTo>
                        <a:pt x="53" y="48"/>
                      </a:lnTo>
                      <a:lnTo>
                        <a:pt x="58" y="35"/>
                      </a:lnTo>
                      <a:lnTo>
                        <a:pt x="60" y="23"/>
                      </a:lnTo>
                      <a:lnTo>
                        <a:pt x="65" y="10"/>
                      </a:lnTo>
                      <a:lnTo>
                        <a:pt x="68" y="3"/>
                      </a:lnTo>
                      <a:lnTo>
                        <a:pt x="68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187">
                  <a:extLst>
                    <a:ext uri="{FF2B5EF4-FFF2-40B4-BE49-F238E27FC236}">
                      <a16:creationId xmlns:a16="http://schemas.microsoft.com/office/drawing/2014/main" id="{CE3D087C-EA7E-4D3A-B8B7-CFD0DF631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67" y="965753"/>
                  <a:ext cx="48" cy="91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7" y="10"/>
                    </a:cxn>
                    <a:cxn ang="0">
                      <a:pos x="7" y="33"/>
                    </a:cxn>
                    <a:cxn ang="0">
                      <a:pos x="5" y="50"/>
                    </a:cxn>
                    <a:cxn ang="0">
                      <a:pos x="2" y="73"/>
                    </a:cxn>
                    <a:cxn ang="0">
                      <a:pos x="0" y="93"/>
                    </a:cxn>
                    <a:cxn ang="0">
                      <a:pos x="35" y="90"/>
                    </a:cxn>
                    <a:cxn ang="0">
                      <a:pos x="37" y="65"/>
                    </a:cxn>
                    <a:cxn ang="0">
                      <a:pos x="40" y="40"/>
                    </a:cxn>
                    <a:cxn ang="0">
                      <a:pos x="42" y="2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7" y="10"/>
                    </a:cxn>
                  </a:cxnLst>
                  <a:rect l="0" t="0" r="r" b="b"/>
                  <a:pathLst>
                    <a:path w="45" h="93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7" y="33"/>
                      </a:lnTo>
                      <a:lnTo>
                        <a:pt x="5" y="50"/>
                      </a:lnTo>
                      <a:lnTo>
                        <a:pt x="2" y="73"/>
                      </a:lnTo>
                      <a:lnTo>
                        <a:pt x="0" y="93"/>
                      </a:lnTo>
                      <a:lnTo>
                        <a:pt x="35" y="90"/>
                      </a:lnTo>
                      <a:lnTo>
                        <a:pt x="37" y="65"/>
                      </a:lnTo>
                      <a:lnTo>
                        <a:pt x="40" y="40"/>
                      </a:lnTo>
                      <a:lnTo>
                        <a:pt x="42" y="2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88">
                  <a:extLst>
                    <a:ext uri="{FF2B5EF4-FFF2-40B4-BE49-F238E27FC236}">
                      <a16:creationId xmlns:a16="http://schemas.microsoft.com/office/drawing/2014/main" id="{C2297D26-024C-4686-9C27-D057D73CB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915" y="965632"/>
                  <a:ext cx="100" cy="131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3" y="38"/>
                    </a:cxn>
                    <a:cxn ang="0">
                      <a:pos x="25" y="43"/>
                    </a:cxn>
                    <a:cxn ang="0">
                      <a:pos x="35" y="48"/>
                    </a:cxn>
                    <a:cxn ang="0">
                      <a:pos x="43" y="55"/>
                    </a:cxn>
                    <a:cxn ang="0">
                      <a:pos x="53" y="70"/>
                    </a:cxn>
                    <a:cxn ang="0">
                      <a:pos x="55" y="85"/>
                    </a:cxn>
                    <a:cxn ang="0">
                      <a:pos x="58" y="105"/>
                    </a:cxn>
                    <a:cxn ang="0">
                      <a:pos x="60" y="130"/>
                    </a:cxn>
                    <a:cxn ang="0">
                      <a:pos x="98" y="120"/>
                    </a:cxn>
                    <a:cxn ang="0">
                      <a:pos x="95" y="93"/>
                    </a:cxn>
                    <a:cxn ang="0">
                      <a:pos x="93" y="68"/>
                    </a:cxn>
                    <a:cxn ang="0">
                      <a:pos x="85" y="48"/>
                    </a:cxn>
                    <a:cxn ang="0">
                      <a:pos x="75" y="33"/>
                    </a:cxn>
                    <a:cxn ang="0">
                      <a:pos x="65" y="18"/>
                    </a:cxn>
                    <a:cxn ang="0">
                      <a:pos x="50" y="5"/>
                    </a:cxn>
                    <a:cxn ang="0">
                      <a:pos x="3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98" h="130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3" y="38"/>
                      </a:lnTo>
                      <a:lnTo>
                        <a:pt x="25" y="43"/>
                      </a:lnTo>
                      <a:lnTo>
                        <a:pt x="35" y="48"/>
                      </a:lnTo>
                      <a:lnTo>
                        <a:pt x="43" y="55"/>
                      </a:lnTo>
                      <a:lnTo>
                        <a:pt x="53" y="70"/>
                      </a:lnTo>
                      <a:lnTo>
                        <a:pt x="55" y="85"/>
                      </a:lnTo>
                      <a:lnTo>
                        <a:pt x="58" y="105"/>
                      </a:lnTo>
                      <a:lnTo>
                        <a:pt x="60" y="130"/>
                      </a:lnTo>
                      <a:lnTo>
                        <a:pt x="98" y="120"/>
                      </a:lnTo>
                      <a:lnTo>
                        <a:pt x="95" y="93"/>
                      </a:lnTo>
                      <a:lnTo>
                        <a:pt x="93" y="68"/>
                      </a:lnTo>
                      <a:lnTo>
                        <a:pt x="85" y="48"/>
                      </a:lnTo>
                      <a:lnTo>
                        <a:pt x="75" y="33"/>
                      </a:lnTo>
                      <a:lnTo>
                        <a:pt x="65" y="18"/>
                      </a:lnTo>
                      <a:lnTo>
                        <a:pt x="50" y="5"/>
                      </a:lnTo>
                      <a:lnTo>
                        <a:pt x="3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89">
                  <a:extLst>
                    <a:ext uri="{FF2B5EF4-FFF2-40B4-BE49-F238E27FC236}">
                      <a16:creationId xmlns:a16="http://schemas.microsoft.com/office/drawing/2014/main" id="{D019EDD5-EE03-48A5-8278-0C0AF830A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71" y="965577"/>
                  <a:ext cx="105" cy="81"/>
                </a:xfrm>
                <a:custGeom>
                  <a:avLst/>
                  <a:gdLst/>
                  <a:ahLst/>
                  <a:cxnLst>
                    <a:cxn ang="0">
                      <a:pos x="107" y="20"/>
                    </a:cxn>
                    <a:cxn ang="0">
                      <a:pos x="87" y="2"/>
                    </a:cxn>
                    <a:cxn ang="0">
                      <a:pos x="0" y="45"/>
                    </a:cxn>
                    <a:cxn ang="0">
                      <a:pos x="10" y="77"/>
                    </a:cxn>
                    <a:cxn ang="0">
                      <a:pos x="94" y="35"/>
                    </a:cxn>
                    <a:cxn ang="0">
                      <a:pos x="72" y="17"/>
                    </a:cxn>
                    <a:cxn ang="0">
                      <a:pos x="94" y="35"/>
                    </a:cxn>
                    <a:cxn ang="0">
                      <a:pos x="102" y="30"/>
                    </a:cxn>
                    <a:cxn ang="0">
                      <a:pos x="107" y="22"/>
                    </a:cxn>
                    <a:cxn ang="0">
                      <a:pos x="109" y="15"/>
                    </a:cxn>
                    <a:cxn ang="0">
                      <a:pos x="107" y="10"/>
                    </a:cxn>
                    <a:cxn ang="0">
                      <a:pos x="104" y="5"/>
                    </a:cxn>
                    <a:cxn ang="0">
                      <a:pos x="99" y="0"/>
                    </a:cxn>
                    <a:cxn ang="0">
                      <a:pos x="92" y="0"/>
                    </a:cxn>
                    <a:cxn ang="0">
                      <a:pos x="84" y="5"/>
                    </a:cxn>
                    <a:cxn ang="0">
                      <a:pos x="107" y="20"/>
                    </a:cxn>
                  </a:cxnLst>
                  <a:rect l="0" t="0" r="r" b="b"/>
                  <a:pathLst>
                    <a:path w="109" h="77">
                      <a:moveTo>
                        <a:pt x="107" y="20"/>
                      </a:moveTo>
                      <a:lnTo>
                        <a:pt x="87" y="2"/>
                      </a:lnTo>
                      <a:lnTo>
                        <a:pt x="0" y="45"/>
                      </a:lnTo>
                      <a:lnTo>
                        <a:pt x="10" y="77"/>
                      </a:lnTo>
                      <a:lnTo>
                        <a:pt x="94" y="35"/>
                      </a:lnTo>
                      <a:lnTo>
                        <a:pt x="72" y="17"/>
                      </a:lnTo>
                      <a:lnTo>
                        <a:pt x="94" y="35"/>
                      </a:lnTo>
                      <a:lnTo>
                        <a:pt x="102" y="30"/>
                      </a:lnTo>
                      <a:lnTo>
                        <a:pt x="107" y="22"/>
                      </a:lnTo>
                      <a:lnTo>
                        <a:pt x="109" y="15"/>
                      </a:lnTo>
                      <a:lnTo>
                        <a:pt x="107" y="10"/>
                      </a:lnTo>
                      <a:lnTo>
                        <a:pt x="104" y="5"/>
                      </a:lnTo>
                      <a:lnTo>
                        <a:pt x="99" y="0"/>
                      </a:lnTo>
                      <a:lnTo>
                        <a:pt x="92" y="0"/>
                      </a:lnTo>
                      <a:lnTo>
                        <a:pt x="84" y="5"/>
                      </a:lnTo>
                      <a:lnTo>
                        <a:pt x="107" y="2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90">
                  <a:extLst>
                    <a:ext uri="{FF2B5EF4-FFF2-40B4-BE49-F238E27FC236}">
                      <a16:creationId xmlns:a16="http://schemas.microsoft.com/office/drawing/2014/main" id="{47029D24-F663-47C2-8155-6C240D44B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76" y="965592"/>
                  <a:ext cx="100" cy="227"/>
                </a:xfrm>
                <a:custGeom>
                  <a:avLst/>
                  <a:gdLst/>
                  <a:ahLst/>
                  <a:cxnLst>
                    <a:cxn ang="0">
                      <a:pos x="38" y="225"/>
                    </a:cxn>
                    <a:cxn ang="0">
                      <a:pos x="35" y="225"/>
                    </a:cxn>
                    <a:cxn ang="0">
                      <a:pos x="100" y="3"/>
                    </a:cxn>
                    <a:cxn ang="0">
                      <a:pos x="65" y="0"/>
                    </a:cxn>
                    <a:cxn ang="0">
                      <a:pos x="3" y="225"/>
                    </a:cxn>
                    <a:cxn ang="0">
                      <a:pos x="0" y="225"/>
                    </a:cxn>
                    <a:cxn ang="0">
                      <a:pos x="38" y="225"/>
                    </a:cxn>
                  </a:cxnLst>
                  <a:rect l="0" t="0" r="r" b="b"/>
                  <a:pathLst>
                    <a:path w="100" h="225">
                      <a:moveTo>
                        <a:pt x="38" y="225"/>
                      </a:moveTo>
                      <a:lnTo>
                        <a:pt x="35" y="225"/>
                      </a:lnTo>
                      <a:lnTo>
                        <a:pt x="100" y="3"/>
                      </a:lnTo>
                      <a:lnTo>
                        <a:pt x="65" y="0"/>
                      </a:lnTo>
                      <a:lnTo>
                        <a:pt x="3" y="225"/>
                      </a:lnTo>
                      <a:lnTo>
                        <a:pt x="0" y="225"/>
                      </a:lnTo>
                      <a:lnTo>
                        <a:pt x="38" y="22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91">
                  <a:extLst>
                    <a:ext uri="{FF2B5EF4-FFF2-40B4-BE49-F238E27FC236}">
                      <a16:creationId xmlns:a16="http://schemas.microsoft.com/office/drawing/2014/main" id="{1C5233C7-5026-4F4F-926C-68A8D03A6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43" y="965819"/>
                  <a:ext cx="71" cy="156"/>
                </a:xfrm>
                <a:custGeom>
                  <a:avLst/>
                  <a:gdLst/>
                  <a:ahLst/>
                  <a:cxnLst>
                    <a:cxn ang="0">
                      <a:pos x="38" y="153"/>
                    </a:cxn>
                    <a:cxn ang="0">
                      <a:pos x="38" y="153"/>
                    </a:cxn>
                    <a:cxn ang="0">
                      <a:pos x="38" y="135"/>
                    </a:cxn>
                    <a:cxn ang="0">
                      <a:pos x="38" y="120"/>
                    </a:cxn>
                    <a:cxn ang="0">
                      <a:pos x="40" y="108"/>
                    </a:cxn>
                    <a:cxn ang="0">
                      <a:pos x="45" y="88"/>
                    </a:cxn>
                    <a:cxn ang="0">
                      <a:pos x="50" y="68"/>
                    </a:cxn>
                    <a:cxn ang="0">
                      <a:pos x="55" y="48"/>
                    </a:cxn>
                    <a:cxn ang="0">
                      <a:pos x="60" y="23"/>
                    </a:cxn>
                    <a:cxn ang="0">
                      <a:pos x="68" y="0"/>
                    </a:cxn>
                    <a:cxn ang="0">
                      <a:pos x="30" y="0"/>
                    </a:cxn>
                    <a:cxn ang="0">
                      <a:pos x="25" y="28"/>
                    </a:cxn>
                    <a:cxn ang="0">
                      <a:pos x="20" y="50"/>
                    </a:cxn>
                    <a:cxn ang="0">
                      <a:pos x="13" y="75"/>
                    </a:cxn>
                    <a:cxn ang="0">
                      <a:pos x="10" y="95"/>
                    </a:cxn>
                    <a:cxn ang="0">
                      <a:pos x="5" y="113"/>
                    </a:cxn>
                    <a:cxn ang="0">
                      <a:pos x="3" y="133"/>
                    </a:cxn>
                    <a:cxn ang="0">
                      <a:pos x="3" y="148"/>
                    </a:cxn>
                    <a:cxn ang="0">
                      <a:pos x="0" y="160"/>
                    </a:cxn>
                    <a:cxn ang="0">
                      <a:pos x="0" y="160"/>
                    </a:cxn>
                    <a:cxn ang="0">
                      <a:pos x="38" y="153"/>
                    </a:cxn>
                  </a:cxnLst>
                  <a:rect l="0" t="0" r="r" b="b"/>
                  <a:pathLst>
                    <a:path w="68" h="160">
                      <a:moveTo>
                        <a:pt x="38" y="153"/>
                      </a:moveTo>
                      <a:lnTo>
                        <a:pt x="38" y="153"/>
                      </a:lnTo>
                      <a:lnTo>
                        <a:pt x="38" y="135"/>
                      </a:lnTo>
                      <a:lnTo>
                        <a:pt x="38" y="120"/>
                      </a:lnTo>
                      <a:lnTo>
                        <a:pt x="40" y="108"/>
                      </a:lnTo>
                      <a:lnTo>
                        <a:pt x="45" y="88"/>
                      </a:lnTo>
                      <a:lnTo>
                        <a:pt x="50" y="68"/>
                      </a:lnTo>
                      <a:lnTo>
                        <a:pt x="55" y="48"/>
                      </a:lnTo>
                      <a:lnTo>
                        <a:pt x="60" y="23"/>
                      </a:lnTo>
                      <a:lnTo>
                        <a:pt x="68" y="0"/>
                      </a:lnTo>
                      <a:lnTo>
                        <a:pt x="30" y="0"/>
                      </a:lnTo>
                      <a:lnTo>
                        <a:pt x="25" y="28"/>
                      </a:lnTo>
                      <a:lnTo>
                        <a:pt x="20" y="50"/>
                      </a:lnTo>
                      <a:lnTo>
                        <a:pt x="13" y="75"/>
                      </a:lnTo>
                      <a:lnTo>
                        <a:pt x="10" y="95"/>
                      </a:lnTo>
                      <a:lnTo>
                        <a:pt x="5" y="113"/>
                      </a:lnTo>
                      <a:lnTo>
                        <a:pt x="3" y="133"/>
                      </a:lnTo>
                      <a:lnTo>
                        <a:pt x="3" y="148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38" y="15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92">
                  <a:extLst>
                    <a:ext uri="{FF2B5EF4-FFF2-40B4-BE49-F238E27FC236}">
                      <a16:creationId xmlns:a16="http://schemas.microsoft.com/office/drawing/2014/main" id="{4A6341E9-425F-45F2-B991-EC44A1684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43" y="965970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40" y="7"/>
                    </a:cxn>
                    <a:cxn ang="0">
                      <a:pos x="38" y="2"/>
                    </a:cxn>
                    <a:cxn ang="0">
                      <a:pos x="38" y="5"/>
                    </a:cxn>
                    <a:cxn ang="0">
                      <a:pos x="38" y="0"/>
                    </a:cxn>
                    <a:cxn ang="0">
                      <a:pos x="0" y="7"/>
                    </a:cxn>
                    <a:cxn ang="0">
                      <a:pos x="3" y="20"/>
                    </a:cxn>
                    <a:cxn ang="0">
                      <a:pos x="8" y="32"/>
                    </a:cxn>
                    <a:cxn ang="0">
                      <a:pos x="10" y="37"/>
                    </a:cxn>
                    <a:cxn ang="0">
                      <a:pos x="25" y="42"/>
                    </a:cxn>
                    <a:cxn ang="0">
                      <a:pos x="25" y="42"/>
                    </a:cxn>
                    <a:cxn ang="0">
                      <a:pos x="38" y="5"/>
                    </a:cxn>
                  </a:cxnLst>
                  <a:rect l="0" t="0" r="r" b="b"/>
                  <a:pathLst>
                    <a:path w="40" h="42">
                      <a:moveTo>
                        <a:pt x="38" y="5"/>
                      </a:moveTo>
                      <a:lnTo>
                        <a:pt x="38" y="5"/>
                      </a:lnTo>
                      <a:lnTo>
                        <a:pt x="40" y="7"/>
                      </a:lnTo>
                      <a:lnTo>
                        <a:pt x="38" y="2"/>
                      </a:lnTo>
                      <a:lnTo>
                        <a:pt x="38" y="5"/>
                      </a:lnTo>
                      <a:lnTo>
                        <a:pt x="38" y="0"/>
                      </a:lnTo>
                      <a:lnTo>
                        <a:pt x="0" y="7"/>
                      </a:lnTo>
                      <a:lnTo>
                        <a:pt x="3" y="20"/>
                      </a:lnTo>
                      <a:lnTo>
                        <a:pt x="8" y="32"/>
                      </a:lnTo>
                      <a:lnTo>
                        <a:pt x="10" y="37"/>
                      </a:lnTo>
                      <a:lnTo>
                        <a:pt x="25" y="42"/>
                      </a:lnTo>
                      <a:lnTo>
                        <a:pt x="25" y="42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93">
                  <a:extLst>
                    <a:ext uri="{FF2B5EF4-FFF2-40B4-BE49-F238E27FC236}">
                      <a16:creationId xmlns:a16="http://schemas.microsoft.com/office/drawing/2014/main" id="{435D97AE-7B69-4507-BCC6-FD47A305F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71" y="965970"/>
                  <a:ext cx="48" cy="45"/>
                </a:xfrm>
                <a:custGeom>
                  <a:avLst/>
                  <a:gdLst/>
                  <a:ahLst/>
                  <a:cxnLst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30" y="7"/>
                    </a:cxn>
                    <a:cxn ang="0">
                      <a:pos x="22" y="10"/>
                    </a:cxn>
                    <a:cxn ang="0">
                      <a:pos x="32" y="5"/>
                    </a:cxn>
                    <a:cxn ang="0">
                      <a:pos x="27" y="7"/>
                    </a:cxn>
                    <a:cxn ang="0">
                      <a:pos x="22" y="10"/>
                    </a:cxn>
                    <a:cxn ang="0">
                      <a:pos x="5" y="17"/>
                    </a:cxn>
                    <a:cxn ang="0">
                      <a:pos x="0" y="17"/>
                    </a:cxn>
                    <a:cxn ang="0">
                      <a:pos x="15" y="10"/>
                    </a:cxn>
                    <a:cxn ang="0">
                      <a:pos x="2" y="47"/>
                    </a:cxn>
                    <a:cxn ang="0">
                      <a:pos x="22" y="40"/>
                    </a:cxn>
                    <a:cxn ang="0">
                      <a:pos x="27" y="40"/>
                    </a:cxn>
                    <a:cxn ang="0">
                      <a:pos x="17" y="45"/>
                    </a:cxn>
                    <a:cxn ang="0">
                      <a:pos x="22" y="45"/>
                    </a:cxn>
                    <a:cxn ang="0">
                      <a:pos x="27" y="42"/>
                    </a:cxn>
                    <a:cxn ang="0">
                      <a:pos x="45" y="35"/>
                    </a:cxn>
                    <a:cxn ang="0">
                      <a:pos x="52" y="30"/>
                    </a:cxn>
                    <a:cxn ang="0">
                      <a:pos x="52" y="32"/>
                    </a:cxn>
                    <a:cxn ang="0">
                      <a:pos x="52" y="32"/>
                    </a:cxn>
                    <a:cxn ang="0">
                      <a:pos x="42" y="2"/>
                    </a:cxn>
                  </a:cxnLst>
                  <a:rect l="0" t="0" r="r" b="b"/>
                  <a:pathLst>
                    <a:path w="52" h="47">
                      <a:moveTo>
                        <a:pt x="42" y="2"/>
                      </a:moveTo>
                      <a:lnTo>
                        <a:pt x="42" y="0"/>
                      </a:lnTo>
                      <a:lnTo>
                        <a:pt x="30" y="7"/>
                      </a:lnTo>
                      <a:lnTo>
                        <a:pt x="22" y="10"/>
                      </a:lnTo>
                      <a:lnTo>
                        <a:pt x="32" y="5"/>
                      </a:lnTo>
                      <a:lnTo>
                        <a:pt x="27" y="7"/>
                      </a:lnTo>
                      <a:lnTo>
                        <a:pt x="22" y="10"/>
                      </a:lnTo>
                      <a:lnTo>
                        <a:pt x="5" y="17"/>
                      </a:lnTo>
                      <a:lnTo>
                        <a:pt x="0" y="17"/>
                      </a:lnTo>
                      <a:lnTo>
                        <a:pt x="15" y="10"/>
                      </a:lnTo>
                      <a:lnTo>
                        <a:pt x="2" y="47"/>
                      </a:lnTo>
                      <a:lnTo>
                        <a:pt x="22" y="40"/>
                      </a:lnTo>
                      <a:lnTo>
                        <a:pt x="27" y="40"/>
                      </a:lnTo>
                      <a:lnTo>
                        <a:pt x="17" y="45"/>
                      </a:lnTo>
                      <a:lnTo>
                        <a:pt x="22" y="45"/>
                      </a:lnTo>
                      <a:lnTo>
                        <a:pt x="27" y="42"/>
                      </a:lnTo>
                      <a:lnTo>
                        <a:pt x="45" y="35"/>
                      </a:lnTo>
                      <a:lnTo>
                        <a:pt x="52" y="30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42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94">
                  <a:extLst>
                    <a:ext uri="{FF2B5EF4-FFF2-40B4-BE49-F238E27FC236}">
                      <a16:creationId xmlns:a16="http://schemas.microsoft.com/office/drawing/2014/main" id="{F307A613-36FE-4106-85C2-1FA7AEC1C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09" y="965920"/>
                  <a:ext cx="100" cy="76"/>
                </a:xfrm>
                <a:custGeom>
                  <a:avLst/>
                  <a:gdLst/>
                  <a:ahLst/>
                  <a:cxnLst>
                    <a:cxn ang="0">
                      <a:pos x="100" y="10"/>
                    </a:cxn>
                    <a:cxn ang="0">
                      <a:pos x="77" y="0"/>
                    </a:cxn>
                    <a:cxn ang="0">
                      <a:pos x="0" y="45"/>
                    </a:cxn>
                    <a:cxn ang="0">
                      <a:pos x="10" y="75"/>
                    </a:cxn>
                    <a:cxn ang="0">
                      <a:pos x="87" y="33"/>
                    </a:cxn>
                    <a:cxn ang="0">
                      <a:pos x="65" y="20"/>
                    </a:cxn>
                    <a:cxn ang="0">
                      <a:pos x="87" y="33"/>
                    </a:cxn>
                    <a:cxn ang="0">
                      <a:pos x="95" y="25"/>
                    </a:cxn>
                    <a:cxn ang="0">
                      <a:pos x="100" y="18"/>
                    </a:cxn>
                    <a:cxn ang="0">
                      <a:pos x="100" y="13"/>
                    </a:cxn>
                    <a:cxn ang="0">
                      <a:pos x="100" y="5"/>
                    </a:cxn>
                    <a:cxn ang="0">
                      <a:pos x="95" y="3"/>
                    </a:cxn>
                    <a:cxn ang="0">
                      <a:pos x="92" y="0"/>
                    </a:cxn>
                    <a:cxn ang="0">
                      <a:pos x="85" y="0"/>
                    </a:cxn>
                    <a:cxn ang="0">
                      <a:pos x="77" y="3"/>
                    </a:cxn>
                    <a:cxn ang="0">
                      <a:pos x="100" y="10"/>
                    </a:cxn>
                  </a:cxnLst>
                  <a:rect l="0" t="0" r="r" b="b"/>
                  <a:pathLst>
                    <a:path w="100" h="75">
                      <a:moveTo>
                        <a:pt x="100" y="10"/>
                      </a:moveTo>
                      <a:lnTo>
                        <a:pt x="77" y="0"/>
                      </a:lnTo>
                      <a:lnTo>
                        <a:pt x="0" y="45"/>
                      </a:lnTo>
                      <a:lnTo>
                        <a:pt x="10" y="75"/>
                      </a:lnTo>
                      <a:lnTo>
                        <a:pt x="87" y="33"/>
                      </a:lnTo>
                      <a:lnTo>
                        <a:pt x="65" y="20"/>
                      </a:lnTo>
                      <a:lnTo>
                        <a:pt x="87" y="33"/>
                      </a:lnTo>
                      <a:lnTo>
                        <a:pt x="95" y="25"/>
                      </a:lnTo>
                      <a:lnTo>
                        <a:pt x="100" y="18"/>
                      </a:lnTo>
                      <a:lnTo>
                        <a:pt x="100" y="13"/>
                      </a:lnTo>
                      <a:lnTo>
                        <a:pt x="100" y="5"/>
                      </a:lnTo>
                      <a:lnTo>
                        <a:pt x="95" y="3"/>
                      </a:lnTo>
                      <a:lnTo>
                        <a:pt x="92" y="0"/>
                      </a:lnTo>
                      <a:lnTo>
                        <a:pt x="85" y="0"/>
                      </a:lnTo>
                      <a:lnTo>
                        <a:pt x="77" y="3"/>
                      </a:lnTo>
                      <a:lnTo>
                        <a:pt x="100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95">
                  <a:extLst>
                    <a:ext uri="{FF2B5EF4-FFF2-40B4-BE49-F238E27FC236}">
                      <a16:creationId xmlns:a16="http://schemas.microsoft.com/office/drawing/2014/main" id="{8F81DFCC-7559-46B0-BE66-AC2720A9A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71" y="965930"/>
                  <a:ext cx="38" cy="55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35" y="30"/>
                    </a:cxn>
                    <a:cxn ang="0">
                      <a:pos x="35" y="0"/>
                    </a:cxn>
                    <a:cxn ang="0">
                      <a:pos x="0" y="10"/>
                    </a:cxn>
                    <a:cxn ang="0">
                      <a:pos x="0" y="40"/>
                    </a:cxn>
                    <a:cxn ang="0">
                      <a:pos x="12" y="20"/>
                    </a:cxn>
                    <a:cxn ang="0">
                      <a:pos x="0" y="43"/>
                    </a:cxn>
                    <a:cxn ang="0">
                      <a:pos x="2" y="50"/>
                    </a:cxn>
                    <a:cxn ang="0">
                      <a:pos x="5" y="53"/>
                    </a:cxn>
                    <a:cxn ang="0">
                      <a:pos x="12" y="55"/>
                    </a:cxn>
                    <a:cxn ang="0">
                      <a:pos x="20" y="53"/>
                    </a:cxn>
                    <a:cxn ang="0">
                      <a:pos x="27" y="50"/>
                    </a:cxn>
                    <a:cxn ang="0">
                      <a:pos x="32" y="45"/>
                    </a:cxn>
                    <a:cxn ang="0">
                      <a:pos x="35" y="38"/>
                    </a:cxn>
                    <a:cxn ang="0">
                      <a:pos x="35" y="30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35" h="55">
                      <a:moveTo>
                        <a:pt x="22" y="53"/>
                      </a:moveTo>
                      <a:lnTo>
                        <a:pt x="35" y="30"/>
                      </a:lnTo>
                      <a:lnTo>
                        <a:pt x="35" y="0"/>
                      </a:lnTo>
                      <a:lnTo>
                        <a:pt x="0" y="10"/>
                      </a:lnTo>
                      <a:lnTo>
                        <a:pt x="0" y="40"/>
                      </a:lnTo>
                      <a:lnTo>
                        <a:pt x="12" y="20"/>
                      </a:lnTo>
                      <a:lnTo>
                        <a:pt x="0" y="43"/>
                      </a:lnTo>
                      <a:lnTo>
                        <a:pt x="2" y="50"/>
                      </a:lnTo>
                      <a:lnTo>
                        <a:pt x="5" y="53"/>
                      </a:lnTo>
                      <a:lnTo>
                        <a:pt x="12" y="55"/>
                      </a:lnTo>
                      <a:lnTo>
                        <a:pt x="20" y="53"/>
                      </a:lnTo>
                      <a:lnTo>
                        <a:pt x="27" y="50"/>
                      </a:lnTo>
                      <a:lnTo>
                        <a:pt x="32" y="45"/>
                      </a:lnTo>
                      <a:lnTo>
                        <a:pt x="35" y="38"/>
                      </a:lnTo>
                      <a:lnTo>
                        <a:pt x="35" y="30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96">
                  <a:extLst>
                    <a:ext uri="{FF2B5EF4-FFF2-40B4-BE49-F238E27FC236}">
                      <a16:creationId xmlns:a16="http://schemas.microsoft.com/office/drawing/2014/main" id="{48010C6D-E4DF-4C10-9EE1-0F158934A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409" y="965955"/>
                  <a:ext cx="186" cy="131"/>
                </a:xfrm>
                <a:custGeom>
                  <a:avLst/>
                  <a:gdLst/>
                  <a:ahLst/>
                  <a:cxnLst>
                    <a:cxn ang="0">
                      <a:pos x="8" y="133"/>
                    </a:cxn>
                    <a:cxn ang="0">
                      <a:pos x="10" y="130"/>
                    </a:cxn>
                    <a:cxn ang="0">
                      <a:pos x="187" y="33"/>
                    </a:cxn>
                    <a:cxn ang="0">
                      <a:pos x="177" y="0"/>
                    </a:cxn>
                    <a:cxn ang="0">
                      <a:pos x="0" y="100"/>
                    </a:cxn>
                    <a:cxn ang="0">
                      <a:pos x="5" y="98"/>
                    </a:cxn>
                    <a:cxn ang="0">
                      <a:pos x="8" y="133"/>
                    </a:cxn>
                  </a:cxnLst>
                  <a:rect l="0" t="0" r="r" b="b"/>
                  <a:pathLst>
                    <a:path w="187" h="133">
                      <a:moveTo>
                        <a:pt x="8" y="133"/>
                      </a:moveTo>
                      <a:lnTo>
                        <a:pt x="10" y="130"/>
                      </a:lnTo>
                      <a:lnTo>
                        <a:pt x="187" y="33"/>
                      </a:lnTo>
                      <a:lnTo>
                        <a:pt x="177" y="0"/>
                      </a:lnTo>
                      <a:lnTo>
                        <a:pt x="0" y="100"/>
                      </a:lnTo>
                      <a:lnTo>
                        <a:pt x="5" y="98"/>
                      </a:lnTo>
                      <a:lnTo>
                        <a:pt x="8" y="13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97">
                  <a:extLst>
                    <a:ext uri="{FF2B5EF4-FFF2-40B4-BE49-F238E27FC236}">
                      <a16:creationId xmlns:a16="http://schemas.microsoft.com/office/drawing/2014/main" id="{3E41E1D6-ECB3-4E99-AF32-B222A0E5A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81" y="966051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5" y="45"/>
                    </a:cxn>
                    <a:cxn ang="0">
                      <a:pos x="15" y="42"/>
                    </a:cxn>
                    <a:cxn ang="0">
                      <a:pos x="23" y="37"/>
                    </a:cxn>
                    <a:cxn ang="0">
                      <a:pos x="28" y="35"/>
                    </a:cxn>
                    <a:cxn ang="0">
                      <a:pos x="28" y="35"/>
                    </a:cxn>
                    <a:cxn ang="0">
                      <a:pos x="33" y="35"/>
                    </a:cxn>
                    <a:cxn ang="0">
                      <a:pos x="30" y="0"/>
                    </a:cxn>
                    <a:cxn ang="0">
                      <a:pos x="18" y="5"/>
                    </a:cxn>
                    <a:cxn ang="0">
                      <a:pos x="5" y="12"/>
                    </a:cxn>
                    <a:cxn ang="0">
                      <a:pos x="0" y="12"/>
                    </a:cxn>
                    <a:cxn ang="0">
                      <a:pos x="5" y="7"/>
                    </a:cxn>
                    <a:cxn ang="0">
                      <a:pos x="15" y="7"/>
                    </a:cxn>
                    <a:cxn ang="0">
                      <a:pos x="5" y="45"/>
                    </a:cxn>
                  </a:cxnLst>
                  <a:rect l="0" t="0" r="r" b="b"/>
                  <a:pathLst>
                    <a:path w="33" h="45">
                      <a:moveTo>
                        <a:pt x="5" y="45"/>
                      </a:moveTo>
                      <a:lnTo>
                        <a:pt x="15" y="42"/>
                      </a:lnTo>
                      <a:lnTo>
                        <a:pt x="23" y="37"/>
                      </a:lnTo>
                      <a:lnTo>
                        <a:pt x="28" y="35"/>
                      </a:lnTo>
                      <a:lnTo>
                        <a:pt x="28" y="35"/>
                      </a:lnTo>
                      <a:lnTo>
                        <a:pt x="33" y="35"/>
                      </a:lnTo>
                      <a:lnTo>
                        <a:pt x="30" y="0"/>
                      </a:lnTo>
                      <a:lnTo>
                        <a:pt x="18" y="5"/>
                      </a:lnTo>
                      <a:lnTo>
                        <a:pt x="5" y="12"/>
                      </a:lnTo>
                      <a:lnTo>
                        <a:pt x="0" y="12"/>
                      </a:lnTo>
                      <a:lnTo>
                        <a:pt x="5" y="7"/>
                      </a:lnTo>
                      <a:lnTo>
                        <a:pt x="15" y="7"/>
                      </a:lnTo>
                      <a:lnTo>
                        <a:pt x="5" y="4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98">
                  <a:extLst>
                    <a:ext uri="{FF2B5EF4-FFF2-40B4-BE49-F238E27FC236}">
                      <a16:creationId xmlns:a16="http://schemas.microsoft.com/office/drawing/2014/main" id="{8D85BF10-1C37-47C1-8B4E-CC7E00BEC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62" y="966051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0" y="38"/>
                    </a:cxn>
                    <a:cxn ang="0">
                      <a:pos x="10" y="40"/>
                    </a:cxn>
                    <a:cxn ang="0">
                      <a:pos x="13" y="40"/>
                    </a:cxn>
                    <a:cxn ang="0">
                      <a:pos x="18" y="43"/>
                    </a:cxn>
                    <a:cxn ang="0">
                      <a:pos x="25" y="43"/>
                    </a:cxn>
                    <a:cxn ang="0">
                      <a:pos x="35" y="5"/>
                    </a:cxn>
                    <a:cxn ang="0">
                      <a:pos x="35" y="3"/>
                    </a:cxn>
                    <a:cxn ang="0">
                      <a:pos x="30" y="3"/>
                    </a:cxn>
                    <a:cxn ang="0">
                      <a:pos x="28" y="0"/>
                    </a:cxn>
                    <a:cxn ang="0">
                      <a:pos x="23" y="0"/>
                    </a:cxn>
                    <a:cxn ang="0">
                      <a:pos x="30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35" h="43">
                      <a:moveTo>
                        <a:pt x="0" y="35"/>
                      </a:moveTo>
                      <a:lnTo>
                        <a:pt x="10" y="38"/>
                      </a:lnTo>
                      <a:lnTo>
                        <a:pt x="10" y="40"/>
                      </a:lnTo>
                      <a:lnTo>
                        <a:pt x="13" y="40"/>
                      </a:lnTo>
                      <a:lnTo>
                        <a:pt x="18" y="43"/>
                      </a:lnTo>
                      <a:lnTo>
                        <a:pt x="25" y="43"/>
                      </a:lnTo>
                      <a:lnTo>
                        <a:pt x="35" y="5"/>
                      </a:lnTo>
                      <a:lnTo>
                        <a:pt x="35" y="3"/>
                      </a:lnTo>
                      <a:lnTo>
                        <a:pt x="30" y="3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30" y="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99">
                  <a:extLst>
                    <a:ext uri="{FF2B5EF4-FFF2-40B4-BE49-F238E27FC236}">
                      <a16:creationId xmlns:a16="http://schemas.microsoft.com/office/drawing/2014/main" id="{4AAA984B-AF1A-4A26-ADBC-4A4B56E14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57" y="966051"/>
                  <a:ext cx="38" cy="40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3" y="23"/>
                    </a:cxn>
                    <a:cxn ang="0">
                      <a:pos x="8" y="30"/>
                    </a:cxn>
                    <a:cxn ang="0">
                      <a:pos x="10" y="35"/>
                    </a:cxn>
                    <a:cxn ang="0">
                      <a:pos x="40" y="5"/>
                    </a:cxn>
                    <a:cxn ang="0">
                      <a:pos x="38" y="0"/>
                    </a:cxn>
                    <a:cxn ang="0">
                      <a:pos x="38" y="3"/>
                    </a:cxn>
                    <a:cxn ang="0">
                      <a:pos x="38" y="3"/>
                    </a:cxn>
                    <a:cxn ang="0">
                      <a:pos x="35" y="3"/>
                    </a:cxn>
                    <a:cxn ang="0">
                      <a:pos x="35" y="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40" h="35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3" y="23"/>
                      </a:lnTo>
                      <a:lnTo>
                        <a:pt x="8" y="30"/>
                      </a:lnTo>
                      <a:lnTo>
                        <a:pt x="10" y="35"/>
                      </a:lnTo>
                      <a:lnTo>
                        <a:pt x="40" y="5"/>
                      </a:lnTo>
                      <a:lnTo>
                        <a:pt x="38" y="0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200">
                  <a:extLst>
                    <a:ext uri="{FF2B5EF4-FFF2-40B4-BE49-F238E27FC236}">
                      <a16:creationId xmlns:a16="http://schemas.microsoft.com/office/drawing/2014/main" id="{64C2923F-D4FD-4C5D-A649-FD9219116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57" y="966025"/>
                  <a:ext cx="38" cy="40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10"/>
                    </a:cxn>
                    <a:cxn ang="0">
                      <a:pos x="3" y="23"/>
                    </a:cxn>
                    <a:cxn ang="0">
                      <a:pos x="3" y="33"/>
                    </a:cxn>
                    <a:cxn ang="0">
                      <a:pos x="3" y="43"/>
                    </a:cxn>
                    <a:cxn ang="0">
                      <a:pos x="0" y="43"/>
                    </a:cxn>
                    <a:cxn ang="0">
                      <a:pos x="35" y="33"/>
                    </a:cxn>
                    <a:cxn ang="0">
                      <a:pos x="35" y="23"/>
                    </a:cxn>
                    <a:cxn ang="0">
                      <a:pos x="38" y="18"/>
                    </a:cxn>
                    <a:cxn ang="0">
                      <a:pos x="38" y="10"/>
                    </a:cxn>
                    <a:cxn ang="0">
                      <a:pos x="40" y="0"/>
                    </a:cxn>
                    <a:cxn ang="0">
                      <a:pos x="40" y="5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40" h="43">
                      <a:moveTo>
                        <a:pt x="3" y="8"/>
                      </a:moveTo>
                      <a:lnTo>
                        <a:pt x="3" y="10"/>
                      </a:lnTo>
                      <a:lnTo>
                        <a:pt x="3" y="23"/>
                      </a:lnTo>
                      <a:lnTo>
                        <a:pt x="3" y="33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35" y="33"/>
                      </a:lnTo>
                      <a:lnTo>
                        <a:pt x="35" y="23"/>
                      </a:lnTo>
                      <a:lnTo>
                        <a:pt x="38" y="18"/>
                      </a:lnTo>
                      <a:lnTo>
                        <a:pt x="38" y="10"/>
                      </a:lnTo>
                      <a:lnTo>
                        <a:pt x="40" y="0"/>
                      </a:lnTo>
                      <a:lnTo>
                        <a:pt x="40" y="5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201">
                  <a:extLst>
                    <a:ext uri="{FF2B5EF4-FFF2-40B4-BE49-F238E27FC236}">
                      <a16:creationId xmlns:a16="http://schemas.microsoft.com/office/drawing/2014/main" id="{6362FDC3-7CF6-447D-AD21-38FA2EDC2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57" y="965945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35" y="35"/>
                    </a:cxn>
                    <a:cxn ang="0">
                      <a:pos x="10" y="22"/>
                    </a:cxn>
                    <a:cxn ang="0">
                      <a:pos x="0" y="85"/>
                    </a:cxn>
                    <a:cxn ang="0">
                      <a:pos x="37" y="82"/>
                    </a:cxn>
                    <a:cxn ang="0">
                      <a:pos x="45" y="17"/>
                    </a:cxn>
                    <a:cxn ang="0">
                      <a:pos x="20" y="2"/>
                    </a:cxn>
                    <a:cxn ang="0">
                      <a:pos x="47" y="15"/>
                    </a:cxn>
                    <a:cxn ang="0">
                      <a:pos x="45" y="7"/>
                    </a:cxn>
                    <a:cxn ang="0">
                      <a:pos x="42" y="2"/>
                    </a:cxn>
                    <a:cxn ang="0">
                      <a:pos x="35" y="0"/>
                    </a:cxn>
                    <a:cxn ang="0">
                      <a:pos x="30" y="0"/>
                    </a:cxn>
                    <a:cxn ang="0">
                      <a:pos x="20" y="2"/>
                    </a:cxn>
                    <a:cxn ang="0">
                      <a:pos x="15" y="7"/>
                    </a:cxn>
                    <a:cxn ang="0">
                      <a:pos x="10" y="15"/>
                    </a:cxn>
                    <a:cxn ang="0">
                      <a:pos x="7" y="25"/>
                    </a:cxn>
                    <a:cxn ang="0">
                      <a:pos x="35" y="35"/>
                    </a:cxn>
                  </a:cxnLst>
                  <a:rect l="0" t="0" r="r" b="b"/>
                  <a:pathLst>
                    <a:path w="47" h="85">
                      <a:moveTo>
                        <a:pt x="35" y="35"/>
                      </a:moveTo>
                      <a:lnTo>
                        <a:pt x="10" y="22"/>
                      </a:lnTo>
                      <a:lnTo>
                        <a:pt x="0" y="85"/>
                      </a:lnTo>
                      <a:lnTo>
                        <a:pt x="37" y="82"/>
                      </a:lnTo>
                      <a:lnTo>
                        <a:pt x="45" y="17"/>
                      </a:lnTo>
                      <a:lnTo>
                        <a:pt x="20" y="2"/>
                      </a:lnTo>
                      <a:lnTo>
                        <a:pt x="47" y="15"/>
                      </a:lnTo>
                      <a:lnTo>
                        <a:pt x="45" y="7"/>
                      </a:lnTo>
                      <a:lnTo>
                        <a:pt x="42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0" y="2"/>
                      </a:lnTo>
                      <a:lnTo>
                        <a:pt x="15" y="7"/>
                      </a:lnTo>
                      <a:lnTo>
                        <a:pt x="10" y="15"/>
                      </a:lnTo>
                      <a:lnTo>
                        <a:pt x="7" y="25"/>
                      </a:lnTo>
                      <a:lnTo>
                        <a:pt x="35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202">
                  <a:extLst>
                    <a:ext uri="{FF2B5EF4-FFF2-40B4-BE49-F238E27FC236}">
                      <a16:creationId xmlns:a16="http://schemas.microsoft.com/office/drawing/2014/main" id="{313B38A0-332B-4A05-9746-9F07DBCFD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33" y="965950"/>
                  <a:ext cx="157" cy="126"/>
                </a:xfrm>
                <a:custGeom>
                  <a:avLst/>
                  <a:gdLst/>
                  <a:ahLst/>
                  <a:cxnLst>
                    <a:cxn ang="0">
                      <a:pos x="5" y="130"/>
                    </a:cxn>
                    <a:cxn ang="0">
                      <a:pos x="12" y="125"/>
                    </a:cxn>
                    <a:cxn ang="0">
                      <a:pos x="22" y="120"/>
                    </a:cxn>
                    <a:cxn ang="0">
                      <a:pos x="27" y="118"/>
                    </a:cxn>
                    <a:cxn ang="0">
                      <a:pos x="32" y="115"/>
                    </a:cxn>
                    <a:cxn ang="0">
                      <a:pos x="42" y="105"/>
                    </a:cxn>
                    <a:cxn ang="0">
                      <a:pos x="47" y="105"/>
                    </a:cxn>
                    <a:cxn ang="0">
                      <a:pos x="52" y="100"/>
                    </a:cxn>
                    <a:cxn ang="0">
                      <a:pos x="62" y="95"/>
                    </a:cxn>
                    <a:cxn ang="0">
                      <a:pos x="70" y="90"/>
                    </a:cxn>
                    <a:cxn ang="0">
                      <a:pos x="77" y="85"/>
                    </a:cxn>
                    <a:cxn ang="0">
                      <a:pos x="92" y="75"/>
                    </a:cxn>
                    <a:cxn ang="0">
                      <a:pos x="102" y="70"/>
                    </a:cxn>
                    <a:cxn ang="0">
                      <a:pos x="110" y="63"/>
                    </a:cxn>
                    <a:cxn ang="0">
                      <a:pos x="122" y="58"/>
                    </a:cxn>
                    <a:cxn ang="0">
                      <a:pos x="135" y="48"/>
                    </a:cxn>
                    <a:cxn ang="0">
                      <a:pos x="147" y="40"/>
                    </a:cxn>
                    <a:cxn ang="0">
                      <a:pos x="160" y="33"/>
                    </a:cxn>
                    <a:cxn ang="0">
                      <a:pos x="145" y="0"/>
                    </a:cxn>
                    <a:cxn ang="0">
                      <a:pos x="130" y="13"/>
                    </a:cxn>
                    <a:cxn ang="0">
                      <a:pos x="117" y="20"/>
                    </a:cxn>
                    <a:cxn ang="0">
                      <a:pos x="105" y="28"/>
                    </a:cxn>
                    <a:cxn ang="0">
                      <a:pos x="92" y="38"/>
                    </a:cxn>
                    <a:cxn ang="0">
                      <a:pos x="80" y="45"/>
                    </a:cxn>
                    <a:cxn ang="0">
                      <a:pos x="67" y="53"/>
                    </a:cxn>
                    <a:cxn ang="0">
                      <a:pos x="62" y="58"/>
                    </a:cxn>
                    <a:cxn ang="0">
                      <a:pos x="50" y="65"/>
                    </a:cxn>
                    <a:cxn ang="0">
                      <a:pos x="40" y="70"/>
                    </a:cxn>
                    <a:cxn ang="0">
                      <a:pos x="32" y="75"/>
                    </a:cxn>
                    <a:cxn ang="0">
                      <a:pos x="25" y="83"/>
                    </a:cxn>
                    <a:cxn ang="0">
                      <a:pos x="15" y="90"/>
                    </a:cxn>
                    <a:cxn ang="0">
                      <a:pos x="12" y="90"/>
                    </a:cxn>
                    <a:cxn ang="0">
                      <a:pos x="5" y="93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5" y="93"/>
                    </a:cxn>
                    <a:cxn ang="0">
                      <a:pos x="5" y="130"/>
                    </a:cxn>
                  </a:cxnLst>
                  <a:rect l="0" t="0" r="r" b="b"/>
                  <a:pathLst>
                    <a:path w="160" h="130">
                      <a:moveTo>
                        <a:pt x="5" y="130"/>
                      </a:moveTo>
                      <a:lnTo>
                        <a:pt x="12" y="125"/>
                      </a:lnTo>
                      <a:lnTo>
                        <a:pt x="22" y="120"/>
                      </a:lnTo>
                      <a:lnTo>
                        <a:pt x="27" y="118"/>
                      </a:lnTo>
                      <a:lnTo>
                        <a:pt x="32" y="115"/>
                      </a:lnTo>
                      <a:lnTo>
                        <a:pt x="42" y="105"/>
                      </a:lnTo>
                      <a:lnTo>
                        <a:pt x="47" y="105"/>
                      </a:lnTo>
                      <a:lnTo>
                        <a:pt x="52" y="100"/>
                      </a:lnTo>
                      <a:lnTo>
                        <a:pt x="62" y="95"/>
                      </a:lnTo>
                      <a:lnTo>
                        <a:pt x="70" y="90"/>
                      </a:lnTo>
                      <a:lnTo>
                        <a:pt x="77" y="85"/>
                      </a:lnTo>
                      <a:lnTo>
                        <a:pt x="92" y="75"/>
                      </a:lnTo>
                      <a:lnTo>
                        <a:pt x="102" y="70"/>
                      </a:lnTo>
                      <a:lnTo>
                        <a:pt x="110" y="63"/>
                      </a:lnTo>
                      <a:lnTo>
                        <a:pt x="122" y="58"/>
                      </a:lnTo>
                      <a:lnTo>
                        <a:pt x="135" y="48"/>
                      </a:lnTo>
                      <a:lnTo>
                        <a:pt x="147" y="40"/>
                      </a:lnTo>
                      <a:lnTo>
                        <a:pt x="160" y="33"/>
                      </a:lnTo>
                      <a:lnTo>
                        <a:pt x="145" y="0"/>
                      </a:lnTo>
                      <a:lnTo>
                        <a:pt x="130" y="13"/>
                      </a:lnTo>
                      <a:lnTo>
                        <a:pt x="117" y="20"/>
                      </a:lnTo>
                      <a:lnTo>
                        <a:pt x="105" y="28"/>
                      </a:lnTo>
                      <a:lnTo>
                        <a:pt x="92" y="38"/>
                      </a:lnTo>
                      <a:lnTo>
                        <a:pt x="80" y="45"/>
                      </a:lnTo>
                      <a:lnTo>
                        <a:pt x="67" y="53"/>
                      </a:lnTo>
                      <a:lnTo>
                        <a:pt x="62" y="58"/>
                      </a:lnTo>
                      <a:lnTo>
                        <a:pt x="50" y="65"/>
                      </a:lnTo>
                      <a:lnTo>
                        <a:pt x="40" y="70"/>
                      </a:lnTo>
                      <a:lnTo>
                        <a:pt x="32" y="75"/>
                      </a:lnTo>
                      <a:lnTo>
                        <a:pt x="25" y="83"/>
                      </a:lnTo>
                      <a:lnTo>
                        <a:pt x="15" y="90"/>
                      </a:lnTo>
                      <a:lnTo>
                        <a:pt x="12" y="90"/>
                      </a:lnTo>
                      <a:lnTo>
                        <a:pt x="5" y="93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5" y="93"/>
                      </a:lnTo>
                      <a:lnTo>
                        <a:pt x="5" y="1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203">
                  <a:extLst>
                    <a:ext uri="{FF2B5EF4-FFF2-40B4-BE49-F238E27FC236}">
                      <a16:creationId xmlns:a16="http://schemas.microsoft.com/office/drawing/2014/main" id="{2F7FEC0B-879F-4646-89E0-2E3D80400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76" y="966040"/>
                  <a:ext cx="62" cy="50"/>
                </a:xfrm>
                <a:custGeom>
                  <a:avLst/>
                  <a:gdLst/>
                  <a:ahLst/>
                  <a:cxnLst>
                    <a:cxn ang="0">
                      <a:pos x="3" y="55"/>
                    </a:cxn>
                    <a:cxn ang="0">
                      <a:pos x="3" y="55"/>
                    </a:cxn>
                    <a:cxn ang="0">
                      <a:pos x="23" y="47"/>
                    </a:cxn>
                    <a:cxn ang="0">
                      <a:pos x="13" y="52"/>
                    </a:cxn>
                    <a:cxn ang="0">
                      <a:pos x="18" y="52"/>
                    </a:cxn>
                    <a:cxn ang="0">
                      <a:pos x="38" y="42"/>
                    </a:cxn>
                    <a:cxn ang="0">
                      <a:pos x="38" y="45"/>
                    </a:cxn>
                    <a:cxn ang="0">
                      <a:pos x="43" y="40"/>
                    </a:cxn>
                    <a:cxn ang="0">
                      <a:pos x="53" y="40"/>
                    </a:cxn>
                    <a:cxn ang="0">
                      <a:pos x="58" y="37"/>
                    </a:cxn>
                    <a:cxn ang="0">
                      <a:pos x="58" y="0"/>
                    </a:cxn>
                    <a:cxn ang="0">
                      <a:pos x="45" y="7"/>
                    </a:cxn>
                    <a:cxn ang="0">
                      <a:pos x="38" y="7"/>
                    </a:cxn>
                    <a:cxn ang="0">
                      <a:pos x="30" y="12"/>
                    </a:cxn>
                    <a:cxn ang="0">
                      <a:pos x="18" y="17"/>
                    </a:cxn>
                    <a:cxn ang="0">
                      <a:pos x="23" y="12"/>
                    </a:cxn>
                    <a:cxn ang="0">
                      <a:pos x="18" y="15"/>
                    </a:cxn>
                    <a:cxn ang="0">
                      <a:pos x="0" y="25"/>
                    </a:cxn>
                    <a:cxn ang="0">
                      <a:pos x="13" y="17"/>
                    </a:cxn>
                    <a:cxn ang="0">
                      <a:pos x="13" y="17"/>
                    </a:cxn>
                    <a:cxn ang="0">
                      <a:pos x="3" y="55"/>
                    </a:cxn>
                  </a:cxnLst>
                  <a:rect l="0" t="0" r="r" b="b"/>
                  <a:pathLst>
                    <a:path w="58" h="55">
                      <a:moveTo>
                        <a:pt x="3" y="55"/>
                      </a:moveTo>
                      <a:lnTo>
                        <a:pt x="3" y="55"/>
                      </a:lnTo>
                      <a:lnTo>
                        <a:pt x="23" y="47"/>
                      </a:lnTo>
                      <a:lnTo>
                        <a:pt x="13" y="52"/>
                      </a:lnTo>
                      <a:lnTo>
                        <a:pt x="18" y="52"/>
                      </a:lnTo>
                      <a:lnTo>
                        <a:pt x="38" y="42"/>
                      </a:lnTo>
                      <a:lnTo>
                        <a:pt x="38" y="45"/>
                      </a:lnTo>
                      <a:lnTo>
                        <a:pt x="43" y="40"/>
                      </a:lnTo>
                      <a:lnTo>
                        <a:pt x="53" y="40"/>
                      </a:lnTo>
                      <a:lnTo>
                        <a:pt x="58" y="37"/>
                      </a:lnTo>
                      <a:lnTo>
                        <a:pt x="58" y="0"/>
                      </a:lnTo>
                      <a:lnTo>
                        <a:pt x="45" y="7"/>
                      </a:lnTo>
                      <a:lnTo>
                        <a:pt x="38" y="7"/>
                      </a:lnTo>
                      <a:lnTo>
                        <a:pt x="30" y="12"/>
                      </a:lnTo>
                      <a:lnTo>
                        <a:pt x="18" y="17"/>
                      </a:lnTo>
                      <a:lnTo>
                        <a:pt x="23" y="12"/>
                      </a:lnTo>
                      <a:lnTo>
                        <a:pt x="18" y="15"/>
                      </a:lnTo>
                      <a:lnTo>
                        <a:pt x="0" y="2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3" y="5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204">
                  <a:extLst>
                    <a:ext uri="{FF2B5EF4-FFF2-40B4-BE49-F238E27FC236}">
                      <a16:creationId xmlns:a16="http://schemas.microsoft.com/office/drawing/2014/main" id="{91D85C50-ED2F-4659-B4E0-91854283F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43" y="966046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3" y="27"/>
                    </a:cxn>
                    <a:cxn ang="0">
                      <a:pos x="10" y="37"/>
                    </a:cxn>
                    <a:cxn ang="0">
                      <a:pos x="15" y="42"/>
                    </a:cxn>
                    <a:cxn ang="0">
                      <a:pos x="18" y="45"/>
                    </a:cxn>
                    <a:cxn ang="0">
                      <a:pos x="25" y="47"/>
                    </a:cxn>
                    <a:cxn ang="0">
                      <a:pos x="30" y="50"/>
                    </a:cxn>
                    <a:cxn ang="0">
                      <a:pos x="38" y="50"/>
                    </a:cxn>
                    <a:cxn ang="0">
                      <a:pos x="48" y="12"/>
                    </a:cxn>
                    <a:cxn ang="0">
                      <a:pos x="45" y="10"/>
                    </a:cxn>
                    <a:cxn ang="0">
                      <a:pos x="43" y="10"/>
                    </a:cxn>
                    <a:cxn ang="0">
                      <a:pos x="40" y="10"/>
                    </a:cxn>
                    <a:cxn ang="0">
                      <a:pos x="38" y="7"/>
                    </a:cxn>
                    <a:cxn ang="0">
                      <a:pos x="40" y="7"/>
                    </a:cxn>
                    <a:cxn ang="0">
                      <a:pos x="38" y="7"/>
                    </a:cxn>
                    <a:cxn ang="0">
                      <a:pos x="38" y="7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8" h="5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3" y="27"/>
                      </a:lnTo>
                      <a:lnTo>
                        <a:pt x="10" y="37"/>
                      </a:lnTo>
                      <a:lnTo>
                        <a:pt x="15" y="42"/>
                      </a:lnTo>
                      <a:lnTo>
                        <a:pt x="18" y="45"/>
                      </a:lnTo>
                      <a:lnTo>
                        <a:pt x="25" y="47"/>
                      </a:lnTo>
                      <a:lnTo>
                        <a:pt x="30" y="50"/>
                      </a:lnTo>
                      <a:lnTo>
                        <a:pt x="38" y="50"/>
                      </a:lnTo>
                      <a:lnTo>
                        <a:pt x="48" y="12"/>
                      </a:lnTo>
                      <a:lnTo>
                        <a:pt x="45" y="10"/>
                      </a:lnTo>
                      <a:lnTo>
                        <a:pt x="43" y="10"/>
                      </a:lnTo>
                      <a:lnTo>
                        <a:pt x="40" y="10"/>
                      </a:lnTo>
                      <a:lnTo>
                        <a:pt x="38" y="7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205">
                  <a:extLst>
                    <a:ext uri="{FF2B5EF4-FFF2-40B4-BE49-F238E27FC236}">
                      <a16:creationId xmlns:a16="http://schemas.microsoft.com/office/drawing/2014/main" id="{06792E3D-419D-4E2A-8C7B-12A8BCDE0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29" y="965995"/>
                  <a:ext cx="52" cy="71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0" y="23"/>
                    </a:cxn>
                    <a:cxn ang="0">
                      <a:pos x="2" y="38"/>
                    </a:cxn>
                    <a:cxn ang="0">
                      <a:pos x="7" y="53"/>
                    </a:cxn>
                    <a:cxn ang="0">
                      <a:pos x="12" y="68"/>
                    </a:cxn>
                    <a:cxn ang="0">
                      <a:pos x="45" y="48"/>
                    </a:cxn>
                    <a:cxn ang="0">
                      <a:pos x="42" y="35"/>
                    </a:cxn>
                    <a:cxn ang="0">
                      <a:pos x="40" y="25"/>
                    </a:cxn>
                    <a:cxn ang="0">
                      <a:pos x="40" y="13"/>
                    </a:cxn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45" h="68">
                      <a:moveTo>
                        <a:pt x="2" y="10"/>
                      </a:moveTo>
                      <a:lnTo>
                        <a:pt x="2" y="10"/>
                      </a:lnTo>
                      <a:lnTo>
                        <a:pt x="0" y="23"/>
                      </a:lnTo>
                      <a:lnTo>
                        <a:pt x="2" y="38"/>
                      </a:lnTo>
                      <a:lnTo>
                        <a:pt x="7" y="53"/>
                      </a:lnTo>
                      <a:lnTo>
                        <a:pt x="12" y="68"/>
                      </a:lnTo>
                      <a:lnTo>
                        <a:pt x="45" y="48"/>
                      </a:lnTo>
                      <a:lnTo>
                        <a:pt x="42" y="35"/>
                      </a:lnTo>
                      <a:lnTo>
                        <a:pt x="40" y="25"/>
                      </a:lnTo>
                      <a:lnTo>
                        <a:pt x="40" y="13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206">
                  <a:extLst>
                    <a:ext uri="{FF2B5EF4-FFF2-40B4-BE49-F238E27FC236}">
                      <a16:creationId xmlns:a16="http://schemas.microsoft.com/office/drawing/2014/main" id="{9EF328FC-7D7A-45C9-AE52-7E18ACA2E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38" y="965960"/>
                  <a:ext cx="38" cy="50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10" y="0"/>
                    </a:cxn>
                    <a:cxn ang="0">
                      <a:pos x="5" y="20"/>
                    </a:cxn>
                    <a:cxn ang="0">
                      <a:pos x="0" y="38"/>
                    </a:cxn>
                    <a:cxn ang="0">
                      <a:pos x="0" y="48"/>
                    </a:cxn>
                    <a:cxn ang="0">
                      <a:pos x="0" y="50"/>
                    </a:cxn>
                    <a:cxn ang="0">
                      <a:pos x="35" y="40"/>
                    </a:cxn>
                    <a:cxn ang="0">
                      <a:pos x="35" y="33"/>
                    </a:cxn>
                    <a:cxn ang="0">
                      <a:pos x="38" y="25"/>
                    </a:cxn>
                    <a:cxn ang="0">
                      <a:pos x="40" y="15"/>
                    </a:cxn>
                    <a:cxn ang="0">
                      <a:pos x="43" y="5"/>
                    </a:cxn>
                    <a:cxn ang="0">
                      <a:pos x="45" y="3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45" h="50">
                      <a:moveTo>
                        <a:pt x="8" y="3"/>
                      </a:moveTo>
                      <a:lnTo>
                        <a:pt x="10" y="0"/>
                      </a:lnTo>
                      <a:lnTo>
                        <a:pt x="5" y="20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35" y="40"/>
                      </a:lnTo>
                      <a:lnTo>
                        <a:pt x="35" y="33"/>
                      </a:lnTo>
                      <a:lnTo>
                        <a:pt x="38" y="25"/>
                      </a:lnTo>
                      <a:lnTo>
                        <a:pt x="40" y="15"/>
                      </a:lnTo>
                      <a:lnTo>
                        <a:pt x="43" y="5"/>
                      </a:lnTo>
                      <a:lnTo>
                        <a:pt x="4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207">
                  <a:extLst>
                    <a:ext uri="{FF2B5EF4-FFF2-40B4-BE49-F238E27FC236}">
                      <a16:creationId xmlns:a16="http://schemas.microsoft.com/office/drawing/2014/main" id="{86E3C4D3-E4BD-4122-86FA-630615B38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38" y="965738"/>
                  <a:ext cx="95" cy="22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7" y="0"/>
                    </a:cxn>
                    <a:cxn ang="0">
                      <a:pos x="0" y="220"/>
                    </a:cxn>
                    <a:cxn ang="0">
                      <a:pos x="37" y="220"/>
                    </a:cxn>
                    <a:cxn ang="0">
                      <a:pos x="92" y="0"/>
                    </a:cxn>
                    <a:cxn ang="0">
                      <a:pos x="92" y="0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92" h="22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0" y="220"/>
                      </a:lnTo>
                      <a:lnTo>
                        <a:pt x="37" y="22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208">
                  <a:extLst>
                    <a:ext uri="{FF2B5EF4-FFF2-40B4-BE49-F238E27FC236}">
                      <a16:creationId xmlns:a16="http://schemas.microsoft.com/office/drawing/2014/main" id="{47F2EAC6-E21E-41B8-8A2E-6DCDF2543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00" y="965703"/>
                  <a:ext cx="43" cy="35"/>
                </a:xfrm>
                <a:custGeom>
                  <a:avLst/>
                  <a:gdLst/>
                  <a:ahLst/>
                  <a:cxnLst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8" y="20"/>
                    </a:cxn>
                    <a:cxn ang="0">
                      <a:pos x="5" y="25"/>
                    </a:cxn>
                    <a:cxn ang="0">
                      <a:pos x="3" y="32"/>
                    </a:cxn>
                    <a:cxn ang="0">
                      <a:pos x="0" y="40"/>
                    </a:cxn>
                    <a:cxn ang="0">
                      <a:pos x="35" y="40"/>
                    </a:cxn>
                    <a:cxn ang="0">
                      <a:pos x="38" y="25"/>
                    </a:cxn>
                    <a:cxn ang="0">
                      <a:pos x="43" y="15"/>
                    </a:cxn>
                    <a:cxn ang="0">
                      <a:pos x="45" y="5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8" y="10"/>
                    </a:cxn>
                  </a:cxnLst>
                  <a:rect l="0" t="0" r="r" b="b"/>
                  <a:pathLst>
                    <a:path w="45" h="40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8" y="20"/>
                      </a:lnTo>
                      <a:lnTo>
                        <a:pt x="5" y="25"/>
                      </a:lnTo>
                      <a:lnTo>
                        <a:pt x="3" y="32"/>
                      </a:lnTo>
                      <a:lnTo>
                        <a:pt x="0" y="40"/>
                      </a:lnTo>
                      <a:lnTo>
                        <a:pt x="35" y="40"/>
                      </a:lnTo>
                      <a:lnTo>
                        <a:pt x="38" y="25"/>
                      </a:lnTo>
                      <a:lnTo>
                        <a:pt x="43" y="15"/>
                      </a:lnTo>
                      <a:lnTo>
                        <a:pt x="45" y="5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209">
                  <a:extLst>
                    <a:ext uri="{FF2B5EF4-FFF2-40B4-BE49-F238E27FC236}">
                      <a16:creationId xmlns:a16="http://schemas.microsoft.com/office/drawing/2014/main" id="{C0E6EC86-6C8D-494E-B08E-B14AE4BD9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00" y="965673"/>
                  <a:ext cx="43" cy="35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42" y="30"/>
                    </a:cxn>
                    <a:cxn ang="0">
                      <a:pos x="40" y="20"/>
                    </a:cxn>
                    <a:cxn ang="0">
                      <a:pos x="35" y="10"/>
                    </a:cxn>
                    <a:cxn ang="0">
                      <a:pos x="22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42" h="40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42" y="30"/>
                      </a:lnTo>
                      <a:lnTo>
                        <a:pt x="40" y="20"/>
                      </a:lnTo>
                      <a:lnTo>
                        <a:pt x="35" y="10"/>
                      </a:lnTo>
                      <a:lnTo>
                        <a:pt x="22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210">
                  <a:extLst>
                    <a:ext uri="{FF2B5EF4-FFF2-40B4-BE49-F238E27FC236}">
                      <a16:creationId xmlns:a16="http://schemas.microsoft.com/office/drawing/2014/main" id="{79148E7E-0FD5-4F59-9188-D9AEFE871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19" y="965673"/>
                  <a:ext cx="95" cy="66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22" y="65"/>
                    </a:cxn>
                    <a:cxn ang="0">
                      <a:pos x="35" y="60"/>
                    </a:cxn>
                    <a:cxn ang="0">
                      <a:pos x="50" y="52"/>
                    </a:cxn>
                    <a:cxn ang="0">
                      <a:pos x="60" y="45"/>
                    </a:cxn>
                    <a:cxn ang="0">
                      <a:pos x="67" y="42"/>
                    </a:cxn>
                    <a:cxn ang="0">
                      <a:pos x="77" y="40"/>
                    </a:cxn>
                    <a:cxn ang="0">
                      <a:pos x="82" y="37"/>
                    </a:cxn>
                    <a:cxn ang="0">
                      <a:pos x="90" y="35"/>
                    </a:cxn>
                    <a:cxn ang="0">
                      <a:pos x="85" y="37"/>
                    </a:cxn>
                    <a:cxn ang="0">
                      <a:pos x="97" y="0"/>
                    </a:cxn>
                    <a:cxn ang="0">
                      <a:pos x="82" y="2"/>
                    </a:cxn>
                    <a:cxn ang="0">
                      <a:pos x="75" y="5"/>
                    </a:cxn>
                    <a:cxn ang="0">
                      <a:pos x="67" y="7"/>
                    </a:cxn>
                    <a:cxn ang="0">
                      <a:pos x="57" y="10"/>
                    </a:cxn>
                    <a:cxn ang="0">
                      <a:pos x="45" y="17"/>
                    </a:cxn>
                    <a:cxn ang="0">
                      <a:pos x="35" y="22"/>
                    </a:cxn>
                    <a:cxn ang="0">
                      <a:pos x="27" y="25"/>
                    </a:cxn>
                    <a:cxn ang="0">
                      <a:pos x="12" y="32"/>
                    </a:cxn>
                    <a:cxn ang="0">
                      <a:pos x="37" y="45"/>
                    </a:cxn>
                    <a:cxn ang="0">
                      <a:pos x="12" y="32"/>
                    </a:cxn>
                    <a:cxn ang="0">
                      <a:pos x="7" y="37"/>
                    </a:cxn>
                    <a:cxn ang="0">
                      <a:pos x="2" y="42"/>
                    </a:cxn>
                    <a:cxn ang="0">
                      <a:pos x="0" y="50"/>
                    </a:cxn>
                    <a:cxn ang="0">
                      <a:pos x="2" y="57"/>
                    </a:cxn>
                    <a:cxn ang="0">
                      <a:pos x="5" y="62"/>
                    </a:cxn>
                    <a:cxn ang="0">
                      <a:pos x="10" y="67"/>
                    </a:cxn>
                    <a:cxn ang="0">
                      <a:pos x="15" y="67"/>
                    </a:cxn>
                    <a:cxn ang="0">
                      <a:pos x="22" y="6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97" h="67">
                      <a:moveTo>
                        <a:pt x="0" y="55"/>
                      </a:moveTo>
                      <a:lnTo>
                        <a:pt x="22" y="65"/>
                      </a:lnTo>
                      <a:lnTo>
                        <a:pt x="35" y="60"/>
                      </a:lnTo>
                      <a:lnTo>
                        <a:pt x="50" y="52"/>
                      </a:lnTo>
                      <a:lnTo>
                        <a:pt x="60" y="45"/>
                      </a:lnTo>
                      <a:lnTo>
                        <a:pt x="67" y="42"/>
                      </a:lnTo>
                      <a:lnTo>
                        <a:pt x="77" y="40"/>
                      </a:lnTo>
                      <a:lnTo>
                        <a:pt x="82" y="37"/>
                      </a:lnTo>
                      <a:lnTo>
                        <a:pt x="90" y="35"/>
                      </a:lnTo>
                      <a:lnTo>
                        <a:pt x="85" y="37"/>
                      </a:lnTo>
                      <a:lnTo>
                        <a:pt x="97" y="0"/>
                      </a:lnTo>
                      <a:lnTo>
                        <a:pt x="82" y="2"/>
                      </a:lnTo>
                      <a:lnTo>
                        <a:pt x="75" y="5"/>
                      </a:lnTo>
                      <a:lnTo>
                        <a:pt x="67" y="7"/>
                      </a:lnTo>
                      <a:lnTo>
                        <a:pt x="57" y="10"/>
                      </a:lnTo>
                      <a:lnTo>
                        <a:pt x="45" y="17"/>
                      </a:lnTo>
                      <a:lnTo>
                        <a:pt x="35" y="22"/>
                      </a:lnTo>
                      <a:lnTo>
                        <a:pt x="27" y="25"/>
                      </a:lnTo>
                      <a:lnTo>
                        <a:pt x="12" y="32"/>
                      </a:lnTo>
                      <a:lnTo>
                        <a:pt x="37" y="45"/>
                      </a:lnTo>
                      <a:lnTo>
                        <a:pt x="12" y="32"/>
                      </a:lnTo>
                      <a:lnTo>
                        <a:pt x="7" y="37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5" y="62"/>
                      </a:lnTo>
                      <a:lnTo>
                        <a:pt x="10" y="67"/>
                      </a:lnTo>
                      <a:lnTo>
                        <a:pt x="15" y="67"/>
                      </a:lnTo>
                      <a:lnTo>
                        <a:pt x="22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211">
                  <a:extLst>
                    <a:ext uri="{FF2B5EF4-FFF2-40B4-BE49-F238E27FC236}">
                      <a16:creationId xmlns:a16="http://schemas.microsoft.com/office/drawing/2014/main" id="{C81AD0AD-976C-4A6B-ADFE-DCE803BA9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19" y="965662"/>
                  <a:ext cx="33" cy="60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0" y="25"/>
                    </a:cxn>
                    <a:cxn ang="0">
                      <a:pos x="0" y="60"/>
                    </a:cxn>
                    <a:cxn ang="0">
                      <a:pos x="37" y="50"/>
                    </a:cxn>
                    <a:cxn ang="0">
                      <a:pos x="37" y="15"/>
                    </a:cxn>
                    <a:cxn ang="0">
                      <a:pos x="25" y="35"/>
                    </a:cxn>
                    <a:cxn ang="0">
                      <a:pos x="37" y="12"/>
                    </a:cxn>
                    <a:cxn ang="0">
                      <a:pos x="35" y="7"/>
                    </a:cxn>
                    <a:cxn ang="0">
                      <a:pos x="30" y="2"/>
                    </a:cxn>
                    <a:cxn ang="0">
                      <a:pos x="22" y="0"/>
                    </a:cxn>
                    <a:cxn ang="0">
                      <a:pos x="17" y="2"/>
                    </a:cxn>
                    <a:cxn ang="0">
                      <a:pos x="10" y="5"/>
                    </a:cxn>
                    <a:cxn ang="0">
                      <a:pos x="5" y="10"/>
                    </a:cxn>
                    <a:cxn ang="0">
                      <a:pos x="2" y="17"/>
                    </a:cxn>
                    <a:cxn ang="0">
                      <a:pos x="0" y="25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37" h="60">
                      <a:moveTo>
                        <a:pt x="12" y="5"/>
                      </a:moveTo>
                      <a:lnTo>
                        <a:pt x="0" y="25"/>
                      </a:lnTo>
                      <a:lnTo>
                        <a:pt x="0" y="60"/>
                      </a:lnTo>
                      <a:lnTo>
                        <a:pt x="37" y="50"/>
                      </a:lnTo>
                      <a:lnTo>
                        <a:pt x="37" y="15"/>
                      </a:lnTo>
                      <a:lnTo>
                        <a:pt x="25" y="35"/>
                      </a:lnTo>
                      <a:lnTo>
                        <a:pt x="37" y="12"/>
                      </a:lnTo>
                      <a:lnTo>
                        <a:pt x="35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7" y="2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2" y="17"/>
                      </a:lnTo>
                      <a:lnTo>
                        <a:pt x="0" y="2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212">
                  <a:extLst>
                    <a:ext uri="{FF2B5EF4-FFF2-40B4-BE49-F238E27FC236}">
                      <a16:creationId xmlns:a16="http://schemas.microsoft.com/office/drawing/2014/main" id="{AE2AE82E-20C7-408F-BB83-EDCD0061E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129" y="965577"/>
                  <a:ext cx="190" cy="126"/>
                </a:xfrm>
                <a:custGeom>
                  <a:avLst/>
                  <a:gdLst/>
                  <a:ahLst/>
                  <a:cxnLst>
                    <a:cxn ang="0">
                      <a:pos x="180" y="0"/>
                    </a:cxn>
                    <a:cxn ang="0">
                      <a:pos x="180" y="0"/>
                    </a:cxn>
                    <a:cxn ang="0">
                      <a:pos x="160" y="7"/>
                    </a:cxn>
                    <a:cxn ang="0">
                      <a:pos x="155" y="10"/>
                    </a:cxn>
                    <a:cxn ang="0">
                      <a:pos x="165" y="5"/>
                    </a:cxn>
                    <a:cxn ang="0">
                      <a:pos x="145" y="12"/>
                    </a:cxn>
                    <a:cxn ang="0">
                      <a:pos x="143" y="12"/>
                    </a:cxn>
                    <a:cxn ang="0">
                      <a:pos x="135" y="15"/>
                    </a:cxn>
                    <a:cxn ang="0">
                      <a:pos x="125" y="22"/>
                    </a:cxn>
                    <a:cxn ang="0">
                      <a:pos x="115" y="27"/>
                    </a:cxn>
                    <a:cxn ang="0">
                      <a:pos x="108" y="30"/>
                    </a:cxn>
                    <a:cxn ang="0">
                      <a:pos x="90" y="40"/>
                    </a:cxn>
                    <a:cxn ang="0">
                      <a:pos x="78" y="47"/>
                    </a:cxn>
                    <a:cxn ang="0">
                      <a:pos x="68" y="55"/>
                    </a:cxn>
                    <a:cxn ang="0">
                      <a:pos x="48" y="67"/>
                    </a:cxn>
                    <a:cxn ang="0">
                      <a:pos x="33" y="72"/>
                    </a:cxn>
                    <a:cxn ang="0">
                      <a:pos x="15" y="85"/>
                    </a:cxn>
                    <a:cxn ang="0">
                      <a:pos x="0" y="95"/>
                    </a:cxn>
                    <a:cxn ang="0">
                      <a:pos x="13" y="125"/>
                    </a:cxn>
                    <a:cxn ang="0">
                      <a:pos x="30" y="115"/>
                    </a:cxn>
                    <a:cxn ang="0">
                      <a:pos x="48" y="102"/>
                    </a:cxn>
                    <a:cxn ang="0">
                      <a:pos x="68" y="92"/>
                    </a:cxn>
                    <a:cxn ang="0">
                      <a:pos x="78" y="85"/>
                    </a:cxn>
                    <a:cxn ang="0">
                      <a:pos x="95" y="75"/>
                    </a:cxn>
                    <a:cxn ang="0">
                      <a:pos x="108" y="67"/>
                    </a:cxn>
                    <a:cxn ang="0">
                      <a:pos x="118" y="62"/>
                    </a:cxn>
                    <a:cxn ang="0">
                      <a:pos x="130" y="57"/>
                    </a:cxn>
                    <a:cxn ang="0">
                      <a:pos x="140" y="52"/>
                    </a:cxn>
                    <a:cxn ang="0">
                      <a:pos x="148" y="47"/>
                    </a:cxn>
                    <a:cxn ang="0">
                      <a:pos x="155" y="42"/>
                    </a:cxn>
                    <a:cxn ang="0">
                      <a:pos x="168" y="37"/>
                    </a:cxn>
                    <a:cxn ang="0">
                      <a:pos x="160" y="40"/>
                    </a:cxn>
                    <a:cxn ang="0">
                      <a:pos x="178" y="32"/>
                    </a:cxn>
                    <a:cxn ang="0">
                      <a:pos x="183" y="30"/>
                    </a:cxn>
                    <a:cxn ang="0">
                      <a:pos x="168" y="37"/>
                    </a:cxn>
                    <a:cxn ang="0">
                      <a:pos x="168" y="37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83" h="125">
                      <a:moveTo>
                        <a:pt x="180" y="0"/>
                      </a:moveTo>
                      <a:lnTo>
                        <a:pt x="180" y="0"/>
                      </a:lnTo>
                      <a:lnTo>
                        <a:pt x="160" y="7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35" y="15"/>
                      </a:lnTo>
                      <a:lnTo>
                        <a:pt x="125" y="22"/>
                      </a:lnTo>
                      <a:lnTo>
                        <a:pt x="115" y="27"/>
                      </a:lnTo>
                      <a:lnTo>
                        <a:pt x="108" y="30"/>
                      </a:lnTo>
                      <a:lnTo>
                        <a:pt x="90" y="40"/>
                      </a:lnTo>
                      <a:lnTo>
                        <a:pt x="78" y="47"/>
                      </a:lnTo>
                      <a:lnTo>
                        <a:pt x="68" y="55"/>
                      </a:lnTo>
                      <a:lnTo>
                        <a:pt x="48" y="67"/>
                      </a:lnTo>
                      <a:lnTo>
                        <a:pt x="33" y="72"/>
                      </a:lnTo>
                      <a:lnTo>
                        <a:pt x="15" y="85"/>
                      </a:lnTo>
                      <a:lnTo>
                        <a:pt x="0" y="95"/>
                      </a:lnTo>
                      <a:lnTo>
                        <a:pt x="13" y="125"/>
                      </a:lnTo>
                      <a:lnTo>
                        <a:pt x="30" y="115"/>
                      </a:lnTo>
                      <a:lnTo>
                        <a:pt x="48" y="102"/>
                      </a:lnTo>
                      <a:lnTo>
                        <a:pt x="68" y="92"/>
                      </a:lnTo>
                      <a:lnTo>
                        <a:pt x="78" y="85"/>
                      </a:lnTo>
                      <a:lnTo>
                        <a:pt x="95" y="75"/>
                      </a:lnTo>
                      <a:lnTo>
                        <a:pt x="108" y="67"/>
                      </a:lnTo>
                      <a:lnTo>
                        <a:pt x="118" y="62"/>
                      </a:lnTo>
                      <a:lnTo>
                        <a:pt x="130" y="57"/>
                      </a:lnTo>
                      <a:lnTo>
                        <a:pt x="140" y="52"/>
                      </a:lnTo>
                      <a:lnTo>
                        <a:pt x="148" y="47"/>
                      </a:lnTo>
                      <a:lnTo>
                        <a:pt x="155" y="42"/>
                      </a:lnTo>
                      <a:lnTo>
                        <a:pt x="168" y="37"/>
                      </a:lnTo>
                      <a:lnTo>
                        <a:pt x="160" y="40"/>
                      </a:lnTo>
                      <a:lnTo>
                        <a:pt x="178" y="32"/>
                      </a:lnTo>
                      <a:lnTo>
                        <a:pt x="183" y="30"/>
                      </a:lnTo>
                      <a:lnTo>
                        <a:pt x="168" y="37"/>
                      </a:lnTo>
                      <a:lnTo>
                        <a:pt x="168" y="37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213">
                  <a:extLst>
                    <a:ext uri="{FF2B5EF4-FFF2-40B4-BE49-F238E27FC236}">
                      <a16:creationId xmlns:a16="http://schemas.microsoft.com/office/drawing/2014/main" id="{617D4D6B-AE7A-4251-8B34-8C4D6FDAF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00" y="965577"/>
                  <a:ext cx="43" cy="40"/>
                </a:xfrm>
                <a:custGeom>
                  <a:avLst/>
                  <a:gdLst/>
                  <a:ahLst/>
                  <a:cxnLst>
                    <a:cxn ang="0">
                      <a:pos x="42" y="30"/>
                    </a:cxn>
                    <a:cxn ang="0">
                      <a:pos x="42" y="30"/>
                    </a:cxn>
                    <a:cxn ang="0">
                      <a:pos x="40" y="20"/>
                    </a:cxn>
                    <a:cxn ang="0">
                      <a:pos x="35" y="10"/>
                    </a:cxn>
                    <a:cxn ang="0">
                      <a:pos x="22" y="0"/>
                    </a:cxn>
                    <a:cxn ang="0">
                      <a:pos x="12" y="0"/>
                    </a:cxn>
                    <a:cxn ang="0">
                      <a:pos x="0" y="37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5" y="40"/>
                    </a:cxn>
                    <a:cxn ang="0">
                      <a:pos x="42" y="30"/>
                    </a:cxn>
                  </a:cxnLst>
                  <a:rect l="0" t="0" r="r" b="b"/>
                  <a:pathLst>
                    <a:path w="42" h="40">
                      <a:moveTo>
                        <a:pt x="42" y="30"/>
                      </a:moveTo>
                      <a:lnTo>
                        <a:pt x="42" y="30"/>
                      </a:lnTo>
                      <a:lnTo>
                        <a:pt x="40" y="20"/>
                      </a:lnTo>
                      <a:lnTo>
                        <a:pt x="35" y="10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0" y="37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214">
                  <a:extLst>
                    <a:ext uri="{FF2B5EF4-FFF2-40B4-BE49-F238E27FC236}">
                      <a16:creationId xmlns:a16="http://schemas.microsoft.com/office/drawing/2014/main" id="{1E17C696-3087-4110-AF81-D706F9F90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67" y="965607"/>
                  <a:ext cx="71" cy="181"/>
                </a:xfrm>
                <a:custGeom>
                  <a:avLst/>
                  <a:gdLst/>
                  <a:ahLst/>
                  <a:cxnLst>
                    <a:cxn ang="0">
                      <a:pos x="35" y="182"/>
                    </a:cxn>
                    <a:cxn ang="0">
                      <a:pos x="35" y="182"/>
                    </a:cxn>
                    <a:cxn ang="0">
                      <a:pos x="45" y="142"/>
                    </a:cxn>
                    <a:cxn ang="0">
                      <a:pos x="53" y="110"/>
                    </a:cxn>
                    <a:cxn ang="0">
                      <a:pos x="60" y="80"/>
                    </a:cxn>
                    <a:cxn ang="0">
                      <a:pos x="65" y="57"/>
                    </a:cxn>
                    <a:cxn ang="0">
                      <a:pos x="68" y="37"/>
                    </a:cxn>
                    <a:cxn ang="0">
                      <a:pos x="73" y="20"/>
                    </a:cxn>
                    <a:cxn ang="0">
                      <a:pos x="73" y="5"/>
                    </a:cxn>
                    <a:cxn ang="0">
                      <a:pos x="75" y="0"/>
                    </a:cxn>
                    <a:cxn ang="0">
                      <a:pos x="38" y="10"/>
                    </a:cxn>
                    <a:cxn ang="0">
                      <a:pos x="38" y="22"/>
                    </a:cxn>
                    <a:cxn ang="0">
                      <a:pos x="35" y="27"/>
                    </a:cxn>
                    <a:cxn ang="0">
                      <a:pos x="33" y="42"/>
                    </a:cxn>
                    <a:cxn ang="0">
                      <a:pos x="28" y="60"/>
                    </a:cxn>
                    <a:cxn ang="0">
                      <a:pos x="23" y="85"/>
                    </a:cxn>
                    <a:cxn ang="0">
                      <a:pos x="15" y="115"/>
                    </a:cxn>
                    <a:cxn ang="0">
                      <a:pos x="8" y="147"/>
                    </a:cxn>
                    <a:cxn ang="0">
                      <a:pos x="0" y="182"/>
                    </a:cxn>
                    <a:cxn ang="0">
                      <a:pos x="0" y="182"/>
                    </a:cxn>
                    <a:cxn ang="0">
                      <a:pos x="35" y="182"/>
                    </a:cxn>
                  </a:cxnLst>
                  <a:rect l="0" t="0" r="r" b="b"/>
                  <a:pathLst>
                    <a:path w="75" h="182">
                      <a:moveTo>
                        <a:pt x="35" y="182"/>
                      </a:moveTo>
                      <a:lnTo>
                        <a:pt x="35" y="182"/>
                      </a:lnTo>
                      <a:lnTo>
                        <a:pt x="45" y="142"/>
                      </a:lnTo>
                      <a:lnTo>
                        <a:pt x="53" y="110"/>
                      </a:lnTo>
                      <a:lnTo>
                        <a:pt x="60" y="80"/>
                      </a:lnTo>
                      <a:lnTo>
                        <a:pt x="65" y="57"/>
                      </a:lnTo>
                      <a:lnTo>
                        <a:pt x="68" y="37"/>
                      </a:lnTo>
                      <a:lnTo>
                        <a:pt x="73" y="20"/>
                      </a:lnTo>
                      <a:lnTo>
                        <a:pt x="73" y="5"/>
                      </a:lnTo>
                      <a:lnTo>
                        <a:pt x="75" y="0"/>
                      </a:lnTo>
                      <a:lnTo>
                        <a:pt x="38" y="10"/>
                      </a:lnTo>
                      <a:lnTo>
                        <a:pt x="38" y="22"/>
                      </a:lnTo>
                      <a:lnTo>
                        <a:pt x="35" y="27"/>
                      </a:lnTo>
                      <a:lnTo>
                        <a:pt x="33" y="42"/>
                      </a:lnTo>
                      <a:lnTo>
                        <a:pt x="28" y="60"/>
                      </a:lnTo>
                      <a:lnTo>
                        <a:pt x="23" y="85"/>
                      </a:lnTo>
                      <a:lnTo>
                        <a:pt x="15" y="115"/>
                      </a:lnTo>
                      <a:lnTo>
                        <a:pt x="8" y="147"/>
                      </a:lnTo>
                      <a:lnTo>
                        <a:pt x="0" y="182"/>
                      </a:lnTo>
                      <a:lnTo>
                        <a:pt x="0" y="182"/>
                      </a:lnTo>
                      <a:lnTo>
                        <a:pt x="35" y="18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215">
                  <a:extLst>
                    <a:ext uri="{FF2B5EF4-FFF2-40B4-BE49-F238E27FC236}">
                      <a16:creationId xmlns:a16="http://schemas.microsoft.com/office/drawing/2014/main" id="{DAC067BA-94D9-4297-B320-88DCDA681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24" y="965788"/>
                  <a:ext cx="76" cy="131"/>
                </a:xfrm>
                <a:custGeom>
                  <a:avLst/>
                  <a:gdLst/>
                  <a:ahLst/>
                  <a:cxnLst>
                    <a:cxn ang="0">
                      <a:pos x="35" y="130"/>
                    </a:cxn>
                    <a:cxn ang="0">
                      <a:pos x="35" y="135"/>
                    </a:cxn>
                    <a:cxn ang="0">
                      <a:pos x="38" y="123"/>
                    </a:cxn>
                    <a:cxn ang="0">
                      <a:pos x="43" y="115"/>
                    </a:cxn>
                    <a:cxn ang="0">
                      <a:pos x="45" y="105"/>
                    </a:cxn>
                    <a:cxn ang="0">
                      <a:pos x="48" y="90"/>
                    </a:cxn>
                    <a:cxn ang="0">
                      <a:pos x="55" y="73"/>
                    </a:cxn>
                    <a:cxn ang="0">
                      <a:pos x="60" y="50"/>
                    </a:cxn>
                    <a:cxn ang="0">
                      <a:pos x="68" y="28"/>
                    </a:cxn>
                    <a:cxn ang="0">
                      <a:pos x="75" y="0"/>
                    </a:cxn>
                    <a:cxn ang="0">
                      <a:pos x="40" y="0"/>
                    </a:cxn>
                    <a:cxn ang="0">
                      <a:pos x="30" y="30"/>
                    </a:cxn>
                    <a:cxn ang="0">
                      <a:pos x="25" y="53"/>
                    </a:cxn>
                    <a:cxn ang="0">
                      <a:pos x="20" y="75"/>
                    </a:cxn>
                    <a:cxn ang="0">
                      <a:pos x="13" y="93"/>
                    </a:cxn>
                    <a:cxn ang="0">
                      <a:pos x="10" y="108"/>
                    </a:cxn>
                    <a:cxn ang="0">
                      <a:pos x="5" y="118"/>
                    </a:cxn>
                    <a:cxn ang="0">
                      <a:pos x="3" y="125"/>
                    </a:cxn>
                    <a:cxn ang="0">
                      <a:pos x="3" y="125"/>
                    </a:cxn>
                    <a:cxn ang="0">
                      <a:pos x="0" y="128"/>
                    </a:cxn>
                    <a:cxn ang="0">
                      <a:pos x="35" y="130"/>
                    </a:cxn>
                  </a:cxnLst>
                  <a:rect l="0" t="0" r="r" b="b"/>
                  <a:pathLst>
                    <a:path w="75" h="135">
                      <a:moveTo>
                        <a:pt x="35" y="130"/>
                      </a:moveTo>
                      <a:lnTo>
                        <a:pt x="35" y="135"/>
                      </a:lnTo>
                      <a:lnTo>
                        <a:pt x="38" y="123"/>
                      </a:lnTo>
                      <a:lnTo>
                        <a:pt x="43" y="115"/>
                      </a:lnTo>
                      <a:lnTo>
                        <a:pt x="45" y="105"/>
                      </a:lnTo>
                      <a:lnTo>
                        <a:pt x="48" y="90"/>
                      </a:lnTo>
                      <a:lnTo>
                        <a:pt x="55" y="73"/>
                      </a:lnTo>
                      <a:lnTo>
                        <a:pt x="60" y="50"/>
                      </a:lnTo>
                      <a:lnTo>
                        <a:pt x="68" y="28"/>
                      </a:lnTo>
                      <a:lnTo>
                        <a:pt x="75" y="0"/>
                      </a:lnTo>
                      <a:lnTo>
                        <a:pt x="40" y="0"/>
                      </a:lnTo>
                      <a:lnTo>
                        <a:pt x="30" y="30"/>
                      </a:lnTo>
                      <a:lnTo>
                        <a:pt x="25" y="53"/>
                      </a:lnTo>
                      <a:lnTo>
                        <a:pt x="20" y="75"/>
                      </a:lnTo>
                      <a:lnTo>
                        <a:pt x="13" y="93"/>
                      </a:lnTo>
                      <a:lnTo>
                        <a:pt x="10" y="108"/>
                      </a:lnTo>
                      <a:lnTo>
                        <a:pt x="5" y="118"/>
                      </a:lnTo>
                      <a:lnTo>
                        <a:pt x="3" y="125"/>
                      </a:lnTo>
                      <a:lnTo>
                        <a:pt x="3" y="125"/>
                      </a:lnTo>
                      <a:lnTo>
                        <a:pt x="0" y="128"/>
                      </a:lnTo>
                      <a:lnTo>
                        <a:pt x="35" y="13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216">
                  <a:extLst>
                    <a:ext uri="{FF2B5EF4-FFF2-40B4-BE49-F238E27FC236}">
                      <a16:creationId xmlns:a16="http://schemas.microsoft.com/office/drawing/2014/main" id="{935F408C-CAD6-4557-BB52-0387003D0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19" y="965914"/>
                  <a:ext cx="43" cy="40"/>
                </a:xfrm>
                <a:custGeom>
                  <a:avLst/>
                  <a:gdLst/>
                  <a:ahLst/>
                  <a:cxnLst>
                    <a:cxn ang="0">
                      <a:pos x="38" y="32"/>
                    </a:cxn>
                    <a:cxn ang="0">
                      <a:pos x="38" y="32"/>
                    </a:cxn>
                    <a:cxn ang="0">
                      <a:pos x="38" y="22"/>
                    </a:cxn>
                    <a:cxn ang="0">
                      <a:pos x="38" y="12"/>
                    </a:cxn>
                    <a:cxn ang="0">
                      <a:pos x="40" y="5"/>
                    </a:cxn>
                    <a:cxn ang="0">
                      <a:pos x="40" y="2"/>
                    </a:cxn>
                    <a:cxn ang="0">
                      <a:pos x="5" y="0"/>
                    </a:cxn>
                    <a:cxn ang="0">
                      <a:pos x="3" y="17"/>
                    </a:cxn>
                    <a:cxn ang="0">
                      <a:pos x="3" y="27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38" y="32"/>
                    </a:cxn>
                  </a:cxnLst>
                  <a:rect l="0" t="0" r="r" b="b"/>
                  <a:pathLst>
                    <a:path w="40" h="40">
                      <a:moveTo>
                        <a:pt x="38" y="32"/>
                      </a:moveTo>
                      <a:lnTo>
                        <a:pt x="38" y="32"/>
                      </a:lnTo>
                      <a:lnTo>
                        <a:pt x="38" y="22"/>
                      </a:lnTo>
                      <a:lnTo>
                        <a:pt x="38" y="12"/>
                      </a:lnTo>
                      <a:lnTo>
                        <a:pt x="40" y="5"/>
                      </a:lnTo>
                      <a:lnTo>
                        <a:pt x="40" y="2"/>
                      </a:lnTo>
                      <a:lnTo>
                        <a:pt x="5" y="0"/>
                      </a:lnTo>
                      <a:lnTo>
                        <a:pt x="3" y="17"/>
                      </a:lnTo>
                      <a:lnTo>
                        <a:pt x="3" y="27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38" y="3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217">
                  <a:extLst>
                    <a:ext uri="{FF2B5EF4-FFF2-40B4-BE49-F238E27FC236}">
                      <a16:creationId xmlns:a16="http://schemas.microsoft.com/office/drawing/2014/main" id="{E503E71C-8247-434A-89EF-26B482B4B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19" y="965950"/>
                  <a:ext cx="52" cy="66"/>
                </a:xfrm>
                <a:custGeom>
                  <a:avLst/>
                  <a:gdLst/>
                  <a:ahLst/>
                  <a:cxnLst>
                    <a:cxn ang="0">
                      <a:pos x="50" y="28"/>
                    </a:cxn>
                    <a:cxn ang="0">
                      <a:pos x="50" y="28"/>
                    </a:cxn>
                    <a:cxn ang="0">
                      <a:pos x="50" y="28"/>
                    </a:cxn>
                    <a:cxn ang="0">
                      <a:pos x="45" y="28"/>
                    </a:cxn>
                    <a:cxn ang="0">
                      <a:pos x="45" y="28"/>
                    </a:cxn>
                    <a:cxn ang="0">
                      <a:pos x="40" y="23"/>
                    </a:cxn>
                    <a:cxn ang="0">
                      <a:pos x="40" y="23"/>
                    </a:cxn>
                    <a:cxn ang="0">
                      <a:pos x="40" y="15"/>
                    </a:cxn>
                    <a:cxn ang="0">
                      <a:pos x="38" y="8"/>
                    </a:cxn>
                    <a:cxn ang="0">
                      <a:pos x="38" y="0"/>
                    </a:cxn>
                    <a:cxn ang="0">
                      <a:pos x="0" y="8"/>
                    </a:cxn>
                    <a:cxn ang="0">
                      <a:pos x="3" y="23"/>
                    </a:cxn>
                    <a:cxn ang="0">
                      <a:pos x="3" y="30"/>
                    </a:cxn>
                    <a:cxn ang="0">
                      <a:pos x="5" y="40"/>
                    </a:cxn>
                    <a:cxn ang="0">
                      <a:pos x="10" y="53"/>
                    </a:cxn>
                    <a:cxn ang="0">
                      <a:pos x="15" y="58"/>
                    </a:cxn>
                    <a:cxn ang="0">
                      <a:pos x="23" y="63"/>
                    </a:cxn>
                    <a:cxn ang="0">
                      <a:pos x="28" y="63"/>
                    </a:cxn>
                    <a:cxn ang="0">
                      <a:pos x="40" y="65"/>
                    </a:cxn>
                    <a:cxn ang="0">
                      <a:pos x="40" y="65"/>
                    </a:cxn>
                    <a:cxn ang="0">
                      <a:pos x="50" y="28"/>
                    </a:cxn>
                  </a:cxnLst>
                  <a:rect l="0" t="0" r="r" b="b"/>
                  <a:pathLst>
                    <a:path w="50" h="65">
                      <a:moveTo>
                        <a:pt x="50" y="28"/>
                      </a:moveTo>
                      <a:lnTo>
                        <a:pt x="50" y="28"/>
                      </a:lnTo>
                      <a:lnTo>
                        <a:pt x="50" y="28"/>
                      </a:lnTo>
                      <a:lnTo>
                        <a:pt x="45" y="28"/>
                      </a:lnTo>
                      <a:lnTo>
                        <a:pt x="45" y="28"/>
                      </a:lnTo>
                      <a:lnTo>
                        <a:pt x="40" y="23"/>
                      </a:lnTo>
                      <a:lnTo>
                        <a:pt x="40" y="23"/>
                      </a:lnTo>
                      <a:lnTo>
                        <a:pt x="40" y="15"/>
                      </a:lnTo>
                      <a:lnTo>
                        <a:pt x="38" y="8"/>
                      </a:lnTo>
                      <a:lnTo>
                        <a:pt x="38" y="0"/>
                      </a:ln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3" y="30"/>
                      </a:lnTo>
                      <a:lnTo>
                        <a:pt x="5" y="40"/>
                      </a:lnTo>
                      <a:lnTo>
                        <a:pt x="10" y="53"/>
                      </a:lnTo>
                      <a:lnTo>
                        <a:pt x="15" y="58"/>
                      </a:lnTo>
                      <a:lnTo>
                        <a:pt x="23" y="63"/>
                      </a:lnTo>
                      <a:lnTo>
                        <a:pt x="28" y="63"/>
                      </a:lnTo>
                      <a:lnTo>
                        <a:pt x="40" y="65"/>
                      </a:lnTo>
                      <a:lnTo>
                        <a:pt x="40" y="65"/>
                      </a:lnTo>
                      <a:lnTo>
                        <a:pt x="50" y="2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218">
                  <a:extLst>
                    <a:ext uri="{FF2B5EF4-FFF2-40B4-BE49-F238E27FC236}">
                      <a16:creationId xmlns:a16="http://schemas.microsoft.com/office/drawing/2014/main" id="{534C0AFE-DA63-43DF-8C10-805ECCEDE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257" y="965955"/>
                  <a:ext cx="71" cy="60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8"/>
                    </a:cxn>
                    <a:cxn ang="0">
                      <a:pos x="38" y="13"/>
                    </a:cxn>
                    <a:cxn ang="0">
                      <a:pos x="30" y="18"/>
                    </a:cxn>
                    <a:cxn ang="0">
                      <a:pos x="23" y="20"/>
                    </a:cxn>
                    <a:cxn ang="0">
                      <a:pos x="10" y="25"/>
                    </a:cxn>
                    <a:cxn ang="0">
                      <a:pos x="18" y="23"/>
                    </a:cxn>
                    <a:cxn ang="0">
                      <a:pos x="0" y="30"/>
                    </a:cxn>
                    <a:cxn ang="0">
                      <a:pos x="15" y="23"/>
                    </a:cxn>
                    <a:cxn ang="0">
                      <a:pos x="5" y="60"/>
                    </a:cxn>
                    <a:cxn ang="0">
                      <a:pos x="23" y="53"/>
                    </a:cxn>
                    <a:cxn ang="0">
                      <a:pos x="13" y="58"/>
                    </a:cxn>
                    <a:cxn ang="0">
                      <a:pos x="33" y="50"/>
                    </a:cxn>
                    <a:cxn ang="0">
                      <a:pos x="33" y="53"/>
                    </a:cxn>
                    <a:cxn ang="0">
                      <a:pos x="43" y="48"/>
                    </a:cxn>
                    <a:cxn ang="0">
                      <a:pos x="53" y="43"/>
                    </a:cxn>
                    <a:cxn ang="0">
                      <a:pos x="63" y="38"/>
                    </a:cxn>
                    <a:cxn ang="0">
                      <a:pos x="73" y="33"/>
                    </a:cxn>
                    <a:cxn ang="0">
                      <a:pos x="73" y="33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73" h="60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48" y="8"/>
                      </a:lnTo>
                      <a:lnTo>
                        <a:pt x="38" y="13"/>
                      </a:lnTo>
                      <a:lnTo>
                        <a:pt x="30" y="18"/>
                      </a:lnTo>
                      <a:lnTo>
                        <a:pt x="23" y="20"/>
                      </a:lnTo>
                      <a:lnTo>
                        <a:pt x="10" y="25"/>
                      </a:lnTo>
                      <a:lnTo>
                        <a:pt x="18" y="23"/>
                      </a:lnTo>
                      <a:lnTo>
                        <a:pt x="0" y="30"/>
                      </a:lnTo>
                      <a:lnTo>
                        <a:pt x="15" y="23"/>
                      </a:lnTo>
                      <a:lnTo>
                        <a:pt x="5" y="60"/>
                      </a:lnTo>
                      <a:lnTo>
                        <a:pt x="23" y="53"/>
                      </a:lnTo>
                      <a:lnTo>
                        <a:pt x="13" y="58"/>
                      </a:lnTo>
                      <a:lnTo>
                        <a:pt x="33" y="50"/>
                      </a:lnTo>
                      <a:lnTo>
                        <a:pt x="33" y="53"/>
                      </a:lnTo>
                      <a:lnTo>
                        <a:pt x="43" y="48"/>
                      </a:lnTo>
                      <a:lnTo>
                        <a:pt x="53" y="43"/>
                      </a:lnTo>
                      <a:lnTo>
                        <a:pt x="63" y="38"/>
                      </a:lnTo>
                      <a:lnTo>
                        <a:pt x="73" y="33"/>
                      </a:lnTo>
                      <a:lnTo>
                        <a:pt x="73" y="33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219">
                  <a:extLst>
                    <a:ext uri="{FF2B5EF4-FFF2-40B4-BE49-F238E27FC236}">
                      <a16:creationId xmlns:a16="http://schemas.microsoft.com/office/drawing/2014/main" id="{36633169-B455-4778-A813-4E5424E9A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14" y="965894"/>
                  <a:ext cx="100" cy="91"/>
                </a:xfrm>
                <a:custGeom>
                  <a:avLst/>
                  <a:gdLst/>
                  <a:ahLst/>
                  <a:cxnLst>
                    <a:cxn ang="0">
                      <a:pos x="63" y="18"/>
                    </a:cxn>
                    <a:cxn ang="0">
                      <a:pos x="70" y="8"/>
                    </a:cxn>
                    <a:cxn ang="0">
                      <a:pos x="60" y="15"/>
                    </a:cxn>
                    <a:cxn ang="0">
                      <a:pos x="53" y="20"/>
                    </a:cxn>
                    <a:cxn ang="0">
                      <a:pos x="43" y="28"/>
                    </a:cxn>
                    <a:cxn ang="0">
                      <a:pos x="35" y="33"/>
                    </a:cxn>
                    <a:cxn ang="0">
                      <a:pos x="28" y="38"/>
                    </a:cxn>
                    <a:cxn ang="0">
                      <a:pos x="18" y="43"/>
                    </a:cxn>
                    <a:cxn ang="0">
                      <a:pos x="10" y="50"/>
                    </a:cxn>
                    <a:cxn ang="0">
                      <a:pos x="0" y="55"/>
                    </a:cxn>
                    <a:cxn ang="0">
                      <a:pos x="13" y="88"/>
                    </a:cxn>
                    <a:cxn ang="0">
                      <a:pos x="25" y="78"/>
                    </a:cxn>
                    <a:cxn ang="0">
                      <a:pos x="35" y="73"/>
                    </a:cxn>
                    <a:cxn ang="0">
                      <a:pos x="45" y="65"/>
                    </a:cxn>
                    <a:cxn ang="0">
                      <a:pos x="58" y="58"/>
                    </a:cxn>
                    <a:cxn ang="0">
                      <a:pos x="65" y="50"/>
                    </a:cxn>
                    <a:cxn ang="0">
                      <a:pos x="75" y="43"/>
                    </a:cxn>
                    <a:cxn ang="0">
                      <a:pos x="83" y="38"/>
                    </a:cxn>
                    <a:cxn ang="0">
                      <a:pos x="90" y="33"/>
                    </a:cxn>
                    <a:cxn ang="0">
                      <a:pos x="98" y="20"/>
                    </a:cxn>
                    <a:cxn ang="0">
                      <a:pos x="90" y="30"/>
                    </a:cxn>
                    <a:cxn ang="0">
                      <a:pos x="95" y="25"/>
                    </a:cxn>
                    <a:cxn ang="0">
                      <a:pos x="100" y="15"/>
                    </a:cxn>
                    <a:cxn ang="0">
                      <a:pos x="98" y="10"/>
                    </a:cxn>
                    <a:cxn ang="0">
                      <a:pos x="95" y="5"/>
                    </a:cxn>
                    <a:cxn ang="0">
                      <a:pos x="90" y="0"/>
                    </a:cxn>
                    <a:cxn ang="0">
                      <a:pos x="83" y="0"/>
                    </a:cxn>
                    <a:cxn ang="0">
                      <a:pos x="75" y="3"/>
                    </a:cxn>
                    <a:cxn ang="0">
                      <a:pos x="7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100" h="88">
                      <a:moveTo>
                        <a:pt x="63" y="18"/>
                      </a:moveTo>
                      <a:lnTo>
                        <a:pt x="70" y="8"/>
                      </a:lnTo>
                      <a:lnTo>
                        <a:pt x="60" y="15"/>
                      </a:lnTo>
                      <a:lnTo>
                        <a:pt x="53" y="20"/>
                      </a:lnTo>
                      <a:lnTo>
                        <a:pt x="43" y="28"/>
                      </a:lnTo>
                      <a:lnTo>
                        <a:pt x="35" y="33"/>
                      </a:lnTo>
                      <a:lnTo>
                        <a:pt x="28" y="38"/>
                      </a:lnTo>
                      <a:lnTo>
                        <a:pt x="18" y="43"/>
                      </a:lnTo>
                      <a:lnTo>
                        <a:pt x="10" y="50"/>
                      </a:lnTo>
                      <a:lnTo>
                        <a:pt x="0" y="55"/>
                      </a:lnTo>
                      <a:lnTo>
                        <a:pt x="13" y="88"/>
                      </a:lnTo>
                      <a:lnTo>
                        <a:pt x="25" y="78"/>
                      </a:lnTo>
                      <a:lnTo>
                        <a:pt x="35" y="73"/>
                      </a:lnTo>
                      <a:lnTo>
                        <a:pt x="45" y="65"/>
                      </a:lnTo>
                      <a:lnTo>
                        <a:pt x="58" y="58"/>
                      </a:lnTo>
                      <a:lnTo>
                        <a:pt x="65" y="50"/>
                      </a:lnTo>
                      <a:lnTo>
                        <a:pt x="75" y="43"/>
                      </a:lnTo>
                      <a:lnTo>
                        <a:pt x="83" y="38"/>
                      </a:lnTo>
                      <a:lnTo>
                        <a:pt x="90" y="33"/>
                      </a:lnTo>
                      <a:lnTo>
                        <a:pt x="98" y="20"/>
                      </a:lnTo>
                      <a:lnTo>
                        <a:pt x="90" y="30"/>
                      </a:lnTo>
                      <a:lnTo>
                        <a:pt x="95" y="25"/>
                      </a:lnTo>
                      <a:lnTo>
                        <a:pt x="100" y="15"/>
                      </a:lnTo>
                      <a:lnTo>
                        <a:pt x="98" y="10"/>
                      </a:lnTo>
                      <a:lnTo>
                        <a:pt x="95" y="5"/>
                      </a:lnTo>
                      <a:lnTo>
                        <a:pt x="90" y="0"/>
                      </a:lnTo>
                      <a:lnTo>
                        <a:pt x="83" y="0"/>
                      </a:lnTo>
                      <a:lnTo>
                        <a:pt x="75" y="3"/>
                      </a:lnTo>
                      <a:lnTo>
                        <a:pt x="70" y="8"/>
                      </a:lnTo>
                      <a:lnTo>
                        <a:pt x="63" y="1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220">
                  <a:extLst>
                    <a:ext uri="{FF2B5EF4-FFF2-40B4-BE49-F238E27FC236}">
                      <a16:creationId xmlns:a16="http://schemas.microsoft.com/office/drawing/2014/main" id="{1C161BB0-98CB-4046-B0CC-2EE3D75C2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76" y="965617"/>
                  <a:ext cx="114" cy="297"/>
                </a:xfrm>
                <a:custGeom>
                  <a:avLst/>
                  <a:gdLst/>
                  <a:ahLst/>
                  <a:cxnLst>
                    <a:cxn ang="0">
                      <a:pos x="90" y="3"/>
                    </a:cxn>
                    <a:cxn ang="0">
                      <a:pos x="77" y="18"/>
                    </a:cxn>
                    <a:cxn ang="0">
                      <a:pos x="0" y="298"/>
                    </a:cxn>
                    <a:cxn ang="0">
                      <a:pos x="35" y="300"/>
                    </a:cxn>
                    <a:cxn ang="0">
                      <a:pos x="110" y="20"/>
                    </a:cxn>
                    <a:cxn ang="0">
                      <a:pos x="100" y="35"/>
                    </a:cxn>
                    <a:cxn ang="0">
                      <a:pos x="112" y="20"/>
                    </a:cxn>
                    <a:cxn ang="0">
                      <a:pos x="112" y="10"/>
                    </a:cxn>
                    <a:cxn ang="0">
                      <a:pos x="110" y="5"/>
                    </a:cxn>
                    <a:cxn ang="0">
                      <a:pos x="105" y="0"/>
                    </a:cxn>
                    <a:cxn ang="0">
                      <a:pos x="100" y="0"/>
                    </a:cxn>
                    <a:cxn ang="0">
                      <a:pos x="92" y="0"/>
                    </a:cxn>
                    <a:cxn ang="0">
                      <a:pos x="87" y="5"/>
                    </a:cxn>
                    <a:cxn ang="0">
                      <a:pos x="80" y="10"/>
                    </a:cxn>
                    <a:cxn ang="0">
                      <a:pos x="77" y="20"/>
                    </a:cxn>
                    <a:cxn ang="0">
                      <a:pos x="90" y="3"/>
                    </a:cxn>
                  </a:cxnLst>
                  <a:rect l="0" t="0" r="r" b="b"/>
                  <a:pathLst>
                    <a:path w="112" h="300">
                      <a:moveTo>
                        <a:pt x="90" y="3"/>
                      </a:moveTo>
                      <a:lnTo>
                        <a:pt x="77" y="18"/>
                      </a:lnTo>
                      <a:lnTo>
                        <a:pt x="0" y="298"/>
                      </a:lnTo>
                      <a:lnTo>
                        <a:pt x="35" y="300"/>
                      </a:lnTo>
                      <a:lnTo>
                        <a:pt x="110" y="20"/>
                      </a:lnTo>
                      <a:lnTo>
                        <a:pt x="100" y="35"/>
                      </a:lnTo>
                      <a:lnTo>
                        <a:pt x="112" y="20"/>
                      </a:lnTo>
                      <a:lnTo>
                        <a:pt x="112" y="10"/>
                      </a:lnTo>
                      <a:lnTo>
                        <a:pt x="110" y="5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7" y="5"/>
                      </a:lnTo>
                      <a:lnTo>
                        <a:pt x="80" y="10"/>
                      </a:lnTo>
                      <a:lnTo>
                        <a:pt x="77" y="20"/>
                      </a:lnTo>
                      <a:lnTo>
                        <a:pt x="90" y="3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221">
                  <a:extLst>
                    <a:ext uri="{FF2B5EF4-FFF2-40B4-BE49-F238E27FC236}">
                      <a16:creationId xmlns:a16="http://schemas.microsoft.com/office/drawing/2014/main" id="{2C789157-D6EC-432F-B573-3D66F5989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09" y="966338"/>
                  <a:ext cx="33" cy="40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22" y="0"/>
                    </a:cxn>
                    <a:cxn ang="0">
                      <a:pos x="17" y="2"/>
                    </a:cxn>
                    <a:cxn ang="0">
                      <a:pos x="0" y="10"/>
                    </a:cxn>
                    <a:cxn ang="0">
                      <a:pos x="12" y="5"/>
                    </a:cxn>
                    <a:cxn ang="0">
                      <a:pos x="2" y="42"/>
                    </a:cxn>
                    <a:cxn ang="0">
                      <a:pos x="22" y="35"/>
                    </a:cxn>
                    <a:cxn ang="0">
                      <a:pos x="12" y="40"/>
                    </a:cxn>
                    <a:cxn ang="0">
                      <a:pos x="20" y="37"/>
                    </a:cxn>
                    <a:cxn ang="0">
                      <a:pos x="22" y="37"/>
                    </a:cxn>
                    <a:cxn ang="0">
                      <a:pos x="22" y="37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42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2" y="0"/>
                      </a:lnTo>
                      <a:lnTo>
                        <a:pt x="17" y="2"/>
                      </a:lnTo>
                      <a:lnTo>
                        <a:pt x="0" y="10"/>
                      </a:lnTo>
                      <a:lnTo>
                        <a:pt x="12" y="5"/>
                      </a:lnTo>
                      <a:lnTo>
                        <a:pt x="2" y="42"/>
                      </a:lnTo>
                      <a:lnTo>
                        <a:pt x="22" y="35"/>
                      </a:lnTo>
                      <a:lnTo>
                        <a:pt x="12" y="40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22">
                  <a:extLst>
                    <a:ext uri="{FF2B5EF4-FFF2-40B4-BE49-F238E27FC236}">
                      <a16:creationId xmlns:a16="http://schemas.microsoft.com/office/drawing/2014/main" id="{BD4913C1-DC6D-48E2-8C69-EFD7BA4C1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33" y="966333"/>
                  <a:ext cx="38" cy="40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32" y="0"/>
                    </a:cxn>
                    <a:cxn ang="0">
                      <a:pos x="12" y="10"/>
                    </a:cxn>
                    <a:cxn ang="0">
                      <a:pos x="22" y="2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7" y="40"/>
                    </a:cxn>
                    <a:cxn ang="0">
                      <a:pos x="35" y="32"/>
                    </a:cxn>
                    <a:cxn ang="0">
                      <a:pos x="22" y="37"/>
                    </a:cxn>
                    <a:cxn ang="0">
                      <a:pos x="45" y="20"/>
                    </a:cxn>
                    <a:cxn ang="0">
                      <a:pos x="12" y="32"/>
                    </a:cxn>
                    <a:cxn ang="0">
                      <a:pos x="20" y="37"/>
                    </a:cxn>
                    <a:cxn ang="0">
                      <a:pos x="25" y="37"/>
                    </a:cxn>
                    <a:cxn ang="0">
                      <a:pos x="32" y="35"/>
                    </a:cxn>
                    <a:cxn ang="0">
                      <a:pos x="37" y="30"/>
                    </a:cxn>
                    <a:cxn ang="0">
                      <a:pos x="45" y="25"/>
                    </a:cxn>
                    <a:cxn ang="0">
                      <a:pos x="45" y="17"/>
                    </a:cxn>
                    <a:cxn ang="0">
                      <a:pos x="45" y="10"/>
                    </a:cxn>
                    <a:cxn ang="0">
                      <a:pos x="42" y="5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45" h="42">
                      <a:moveTo>
                        <a:pt x="10" y="20"/>
                      </a:moveTo>
                      <a:lnTo>
                        <a:pt x="32" y="0"/>
                      </a:lnTo>
                      <a:lnTo>
                        <a:pt x="12" y="10"/>
                      </a:lnTo>
                      <a:lnTo>
                        <a:pt x="22" y="2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7" y="40"/>
                      </a:lnTo>
                      <a:lnTo>
                        <a:pt x="35" y="32"/>
                      </a:lnTo>
                      <a:lnTo>
                        <a:pt x="22" y="37"/>
                      </a:lnTo>
                      <a:lnTo>
                        <a:pt x="45" y="20"/>
                      </a:lnTo>
                      <a:lnTo>
                        <a:pt x="12" y="32"/>
                      </a:lnTo>
                      <a:lnTo>
                        <a:pt x="20" y="37"/>
                      </a:lnTo>
                      <a:lnTo>
                        <a:pt x="25" y="37"/>
                      </a:lnTo>
                      <a:lnTo>
                        <a:pt x="32" y="35"/>
                      </a:lnTo>
                      <a:lnTo>
                        <a:pt x="37" y="30"/>
                      </a:lnTo>
                      <a:lnTo>
                        <a:pt x="45" y="25"/>
                      </a:lnTo>
                      <a:lnTo>
                        <a:pt x="45" y="17"/>
                      </a:lnTo>
                      <a:lnTo>
                        <a:pt x="45" y="10"/>
                      </a:lnTo>
                      <a:lnTo>
                        <a:pt x="42" y="5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3">
                  <a:extLst>
                    <a:ext uri="{FF2B5EF4-FFF2-40B4-BE49-F238E27FC236}">
                      <a16:creationId xmlns:a16="http://schemas.microsoft.com/office/drawing/2014/main" id="{A4634E0A-4CC2-488A-A803-A535E3D2E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547" y="965768"/>
                  <a:ext cx="166" cy="580"/>
                </a:xfrm>
                <a:custGeom>
                  <a:avLst/>
                  <a:gdLst/>
                  <a:ahLst/>
                  <a:cxnLst>
                    <a:cxn ang="0">
                      <a:pos x="137" y="8"/>
                    </a:cxn>
                    <a:cxn ang="0">
                      <a:pos x="137" y="3"/>
                    </a:cxn>
                    <a:cxn ang="0">
                      <a:pos x="0" y="585"/>
                    </a:cxn>
                    <a:cxn ang="0">
                      <a:pos x="35" y="585"/>
                    </a:cxn>
                    <a:cxn ang="0">
                      <a:pos x="175" y="3"/>
                    </a:cxn>
                    <a:cxn ang="0">
                      <a:pos x="175" y="0"/>
                    </a:cxn>
                    <a:cxn ang="0">
                      <a:pos x="137" y="8"/>
                    </a:cxn>
                  </a:cxnLst>
                  <a:rect l="0" t="0" r="r" b="b"/>
                  <a:pathLst>
                    <a:path w="175" h="585">
                      <a:moveTo>
                        <a:pt x="137" y="8"/>
                      </a:moveTo>
                      <a:lnTo>
                        <a:pt x="137" y="3"/>
                      </a:lnTo>
                      <a:lnTo>
                        <a:pt x="0" y="585"/>
                      </a:lnTo>
                      <a:lnTo>
                        <a:pt x="35" y="585"/>
                      </a:lnTo>
                      <a:lnTo>
                        <a:pt x="175" y="3"/>
                      </a:lnTo>
                      <a:lnTo>
                        <a:pt x="175" y="0"/>
                      </a:lnTo>
                      <a:lnTo>
                        <a:pt x="137" y="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24">
                  <a:extLst>
                    <a:ext uri="{FF2B5EF4-FFF2-40B4-BE49-F238E27FC236}">
                      <a16:creationId xmlns:a16="http://schemas.microsoft.com/office/drawing/2014/main" id="{0C154332-0E90-4E59-92CC-99FBD674D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76" y="965748"/>
                  <a:ext cx="52" cy="25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3" y="20"/>
                    </a:cxn>
                    <a:cxn ang="0">
                      <a:pos x="3" y="27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8" y="22"/>
                    </a:cxn>
                    <a:cxn ang="0">
                      <a:pos x="38" y="12"/>
                    </a:cxn>
                    <a:cxn ang="0">
                      <a:pos x="38" y="7"/>
                    </a:cxn>
                    <a:cxn ang="0">
                      <a:pos x="38" y="5"/>
                    </a:cxn>
                    <a:cxn ang="0">
                      <a:pos x="40" y="7"/>
                    </a:cxn>
                    <a:cxn ang="0">
                      <a:pos x="40" y="5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40" h="30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3" y="20"/>
                      </a:lnTo>
                      <a:lnTo>
                        <a:pt x="3" y="27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8" y="22"/>
                      </a:lnTo>
                      <a:lnTo>
                        <a:pt x="38" y="12"/>
                      </a:lnTo>
                      <a:lnTo>
                        <a:pt x="38" y="7"/>
                      </a:lnTo>
                      <a:lnTo>
                        <a:pt x="38" y="5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25">
                  <a:extLst>
                    <a:ext uri="{FF2B5EF4-FFF2-40B4-BE49-F238E27FC236}">
                      <a16:creationId xmlns:a16="http://schemas.microsoft.com/office/drawing/2014/main" id="{6A468A95-BAFD-4773-A7D1-F40BC136F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85" y="965713"/>
                  <a:ext cx="43" cy="40"/>
                </a:xfrm>
                <a:custGeom>
                  <a:avLst/>
                  <a:gdLst/>
                  <a:ahLst/>
                  <a:cxnLst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3" y="15"/>
                    </a:cxn>
                    <a:cxn ang="0">
                      <a:pos x="3" y="25"/>
                    </a:cxn>
                    <a:cxn ang="0">
                      <a:pos x="3" y="32"/>
                    </a:cxn>
                    <a:cxn ang="0">
                      <a:pos x="0" y="32"/>
                    </a:cxn>
                    <a:cxn ang="0">
                      <a:pos x="35" y="35"/>
                    </a:cxn>
                    <a:cxn ang="0">
                      <a:pos x="38" y="17"/>
                    </a:cxn>
                    <a:cxn ang="0">
                      <a:pos x="38" y="10"/>
                    </a:cxn>
                    <a:cxn ang="0">
                      <a:pos x="40" y="5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3" y="10"/>
                    </a:cxn>
                  </a:cxnLst>
                  <a:rect l="0" t="0" r="r" b="b"/>
                  <a:pathLst>
                    <a:path w="40" h="35">
                      <a:moveTo>
                        <a:pt x="3" y="10"/>
                      </a:moveTo>
                      <a:lnTo>
                        <a:pt x="3" y="10"/>
                      </a:lnTo>
                      <a:lnTo>
                        <a:pt x="3" y="15"/>
                      </a:lnTo>
                      <a:lnTo>
                        <a:pt x="3" y="25"/>
                      </a:lnTo>
                      <a:lnTo>
                        <a:pt x="3" y="32"/>
                      </a:lnTo>
                      <a:lnTo>
                        <a:pt x="0" y="32"/>
                      </a:lnTo>
                      <a:lnTo>
                        <a:pt x="35" y="35"/>
                      </a:lnTo>
                      <a:lnTo>
                        <a:pt x="38" y="17"/>
                      </a:lnTo>
                      <a:lnTo>
                        <a:pt x="38" y="10"/>
                      </a:lnTo>
                      <a:lnTo>
                        <a:pt x="40" y="5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26">
                  <a:extLst>
                    <a:ext uri="{FF2B5EF4-FFF2-40B4-BE49-F238E27FC236}">
                      <a16:creationId xmlns:a16="http://schemas.microsoft.com/office/drawing/2014/main" id="{65D2C973-EC87-467E-8551-9FD71359C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76" y="965673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3" y="37"/>
                    </a:cxn>
                    <a:cxn ang="0">
                      <a:pos x="5" y="40"/>
                    </a:cxn>
                    <a:cxn ang="0">
                      <a:pos x="8" y="45"/>
                    </a:cxn>
                    <a:cxn ang="0">
                      <a:pos x="8" y="55"/>
                    </a:cxn>
                    <a:cxn ang="0">
                      <a:pos x="45" y="45"/>
                    </a:cxn>
                    <a:cxn ang="0">
                      <a:pos x="43" y="30"/>
                    </a:cxn>
                    <a:cxn ang="0">
                      <a:pos x="38" y="15"/>
                    </a:cxn>
                    <a:cxn ang="0">
                      <a:pos x="28" y="5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45" h="55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5" y="40"/>
                      </a:lnTo>
                      <a:lnTo>
                        <a:pt x="8" y="45"/>
                      </a:lnTo>
                      <a:lnTo>
                        <a:pt x="8" y="55"/>
                      </a:lnTo>
                      <a:lnTo>
                        <a:pt x="45" y="45"/>
                      </a:lnTo>
                      <a:lnTo>
                        <a:pt x="43" y="30"/>
                      </a:lnTo>
                      <a:lnTo>
                        <a:pt x="38" y="15"/>
                      </a:lnTo>
                      <a:lnTo>
                        <a:pt x="28" y="5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27">
                  <a:extLst>
                    <a:ext uri="{FF2B5EF4-FFF2-40B4-BE49-F238E27FC236}">
                      <a16:creationId xmlns:a16="http://schemas.microsoft.com/office/drawing/2014/main" id="{92D3DC79-5202-4254-9C5B-9F0649AFD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57" y="965673"/>
                  <a:ext cx="33" cy="35"/>
                </a:xfrm>
                <a:custGeom>
                  <a:avLst/>
                  <a:gdLst/>
                  <a:ahLst/>
                  <a:cxnLst>
                    <a:cxn ang="0">
                      <a:pos x="18" y="37"/>
                    </a:cxn>
                    <a:cxn ang="0">
                      <a:pos x="3" y="42"/>
                    </a:cxn>
                    <a:cxn ang="0">
                      <a:pos x="13" y="40"/>
                    </a:cxn>
                    <a:cxn ang="0">
                      <a:pos x="30" y="32"/>
                    </a:cxn>
                    <a:cxn ang="0">
                      <a:pos x="33" y="30"/>
                    </a:cxn>
                    <a:cxn ang="0">
                      <a:pos x="20" y="37"/>
                    </a:cxn>
                    <a:cxn ang="0">
                      <a:pos x="30" y="0"/>
                    </a:cxn>
                    <a:cxn ang="0">
                      <a:pos x="13" y="7"/>
                    </a:cxn>
                    <a:cxn ang="0">
                      <a:pos x="8" y="10"/>
                    </a:cxn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0" y="10"/>
                    </a:cxn>
                    <a:cxn ang="0">
                      <a:pos x="18" y="37"/>
                    </a:cxn>
                  </a:cxnLst>
                  <a:rect l="0" t="0" r="r" b="b"/>
                  <a:pathLst>
                    <a:path w="33" h="42">
                      <a:moveTo>
                        <a:pt x="18" y="37"/>
                      </a:moveTo>
                      <a:lnTo>
                        <a:pt x="3" y="42"/>
                      </a:lnTo>
                      <a:lnTo>
                        <a:pt x="13" y="40"/>
                      </a:lnTo>
                      <a:lnTo>
                        <a:pt x="30" y="32"/>
                      </a:lnTo>
                      <a:lnTo>
                        <a:pt x="33" y="30"/>
                      </a:lnTo>
                      <a:lnTo>
                        <a:pt x="20" y="37"/>
                      </a:lnTo>
                      <a:lnTo>
                        <a:pt x="30" y="0"/>
                      </a:lnTo>
                      <a:lnTo>
                        <a:pt x="13" y="7"/>
                      </a:lnTo>
                      <a:lnTo>
                        <a:pt x="8" y="10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0" y="10"/>
                      </a:lnTo>
                      <a:lnTo>
                        <a:pt x="18" y="37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28">
                  <a:extLst>
                    <a:ext uri="{FF2B5EF4-FFF2-40B4-BE49-F238E27FC236}">
                      <a16:creationId xmlns:a16="http://schemas.microsoft.com/office/drawing/2014/main" id="{0AC5962E-2A24-495B-88EF-5A3CFA94B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28" y="965683"/>
                  <a:ext cx="48" cy="40"/>
                </a:xfrm>
                <a:custGeom>
                  <a:avLst/>
                  <a:gdLst/>
                  <a:ahLst/>
                  <a:cxnLst>
                    <a:cxn ang="0">
                      <a:pos x="18" y="42"/>
                    </a:cxn>
                    <a:cxn ang="0">
                      <a:pos x="23" y="37"/>
                    </a:cxn>
                    <a:cxn ang="0">
                      <a:pos x="28" y="32"/>
                    </a:cxn>
                    <a:cxn ang="0">
                      <a:pos x="35" y="30"/>
                    </a:cxn>
                    <a:cxn ang="0">
                      <a:pos x="40" y="27"/>
                    </a:cxn>
                    <a:cxn ang="0">
                      <a:pos x="43" y="27"/>
                    </a:cxn>
                    <a:cxn ang="0">
                      <a:pos x="25" y="0"/>
                    </a:cxn>
                    <a:cxn ang="0">
                      <a:pos x="20" y="2"/>
                    </a:cxn>
                    <a:cxn ang="0">
                      <a:pos x="13" y="7"/>
                    </a:cxn>
                    <a:cxn ang="0">
                      <a:pos x="8" y="10"/>
                    </a:cxn>
                    <a:cxn ang="0">
                      <a:pos x="0" y="15"/>
                    </a:cxn>
                    <a:cxn ang="0">
                      <a:pos x="8" y="10"/>
                    </a:cxn>
                    <a:cxn ang="0">
                      <a:pos x="18" y="42"/>
                    </a:cxn>
                  </a:cxnLst>
                  <a:rect l="0" t="0" r="r" b="b"/>
                  <a:pathLst>
                    <a:path w="43" h="42">
                      <a:moveTo>
                        <a:pt x="18" y="42"/>
                      </a:moveTo>
                      <a:lnTo>
                        <a:pt x="23" y="37"/>
                      </a:lnTo>
                      <a:lnTo>
                        <a:pt x="28" y="32"/>
                      </a:lnTo>
                      <a:lnTo>
                        <a:pt x="35" y="30"/>
                      </a:lnTo>
                      <a:lnTo>
                        <a:pt x="40" y="27"/>
                      </a:lnTo>
                      <a:lnTo>
                        <a:pt x="43" y="27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3" y="7"/>
                      </a:lnTo>
                      <a:lnTo>
                        <a:pt x="8" y="10"/>
                      </a:lnTo>
                      <a:lnTo>
                        <a:pt x="0" y="15"/>
                      </a:lnTo>
                      <a:lnTo>
                        <a:pt x="8" y="10"/>
                      </a:lnTo>
                      <a:lnTo>
                        <a:pt x="18" y="4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29">
                  <a:extLst>
                    <a:ext uri="{FF2B5EF4-FFF2-40B4-BE49-F238E27FC236}">
                      <a16:creationId xmlns:a16="http://schemas.microsoft.com/office/drawing/2014/main" id="{3D68B7E1-6CF5-46D7-AB21-664120A93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04" y="965693"/>
                  <a:ext cx="43" cy="45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27" y="40"/>
                    </a:cxn>
                    <a:cxn ang="0">
                      <a:pos x="32" y="37"/>
                    </a:cxn>
                    <a:cxn ang="0">
                      <a:pos x="37" y="35"/>
                    </a:cxn>
                    <a:cxn ang="0">
                      <a:pos x="45" y="30"/>
                    </a:cxn>
                    <a:cxn ang="0">
                      <a:pos x="45" y="32"/>
                    </a:cxn>
                    <a:cxn ang="0">
                      <a:pos x="35" y="0"/>
                    </a:cxn>
                    <a:cxn ang="0">
                      <a:pos x="22" y="7"/>
                    </a:cxn>
                    <a:cxn ang="0">
                      <a:pos x="15" y="10"/>
                    </a:cxn>
                    <a:cxn ang="0">
                      <a:pos x="10" y="15"/>
                    </a:cxn>
                    <a:cxn ang="0">
                      <a:pos x="5" y="17"/>
                    </a:cxn>
                    <a:cxn ang="0">
                      <a:pos x="35" y="25"/>
                    </a:cxn>
                    <a:cxn ang="0">
                      <a:pos x="2" y="45"/>
                    </a:cxn>
                    <a:cxn ang="0">
                      <a:pos x="7" y="47"/>
                    </a:cxn>
                    <a:cxn ang="0">
                      <a:pos x="15" y="47"/>
                    </a:cxn>
                    <a:cxn ang="0">
                      <a:pos x="22" y="45"/>
                    </a:cxn>
                    <a:cxn ang="0">
                      <a:pos x="27" y="40"/>
                    </a:cxn>
                    <a:cxn ang="0">
                      <a:pos x="32" y="35"/>
                    </a:cxn>
                    <a:cxn ang="0">
                      <a:pos x="35" y="27"/>
                    </a:cxn>
                    <a:cxn ang="0">
                      <a:pos x="35" y="20"/>
                    </a:cxn>
                    <a:cxn ang="0">
                      <a:pos x="32" y="1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45" h="47">
                      <a:moveTo>
                        <a:pt x="0" y="35"/>
                      </a:moveTo>
                      <a:lnTo>
                        <a:pt x="27" y="40"/>
                      </a:lnTo>
                      <a:lnTo>
                        <a:pt x="32" y="37"/>
                      </a:lnTo>
                      <a:lnTo>
                        <a:pt x="37" y="35"/>
                      </a:lnTo>
                      <a:lnTo>
                        <a:pt x="45" y="30"/>
                      </a:lnTo>
                      <a:lnTo>
                        <a:pt x="45" y="32"/>
                      </a:lnTo>
                      <a:lnTo>
                        <a:pt x="35" y="0"/>
                      </a:lnTo>
                      <a:lnTo>
                        <a:pt x="22" y="7"/>
                      </a:lnTo>
                      <a:lnTo>
                        <a:pt x="15" y="10"/>
                      </a:lnTo>
                      <a:lnTo>
                        <a:pt x="10" y="15"/>
                      </a:lnTo>
                      <a:lnTo>
                        <a:pt x="5" y="17"/>
                      </a:lnTo>
                      <a:lnTo>
                        <a:pt x="35" y="25"/>
                      </a:lnTo>
                      <a:lnTo>
                        <a:pt x="2" y="45"/>
                      </a:lnTo>
                      <a:lnTo>
                        <a:pt x="7" y="47"/>
                      </a:lnTo>
                      <a:lnTo>
                        <a:pt x="15" y="47"/>
                      </a:lnTo>
                      <a:lnTo>
                        <a:pt x="22" y="45"/>
                      </a:lnTo>
                      <a:lnTo>
                        <a:pt x="27" y="40"/>
                      </a:lnTo>
                      <a:lnTo>
                        <a:pt x="32" y="35"/>
                      </a:lnTo>
                      <a:lnTo>
                        <a:pt x="35" y="27"/>
                      </a:lnTo>
                      <a:lnTo>
                        <a:pt x="35" y="20"/>
                      </a:lnTo>
                      <a:lnTo>
                        <a:pt x="32" y="1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30">
                  <a:extLst>
                    <a:ext uri="{FF2B5EF4-FFF2-40B4-BE49-F238E27FC236}">
                      <a16:creationId xmlns:a16="http://schemas.microsoft.com/office/drawing/2014/main" id="{9030E768-2D52-4C08-B96D-DC75EF399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04" y="965673"/>
                  <a:ext cx="33" cy="50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0" y="22"/>
                    </a:cxn>
                    <a:cxn ang="0">
                      <a:pos x="0" y="55"/>
                    </a:cxn>
                    <a:cxn ang="0">
                      <a:pos x="35" y="45"/>
                    </a:cxn>
                    <a:cxn ang="0">
                      <a:pos x="35" y="12"/>
                    </a:cxn>
                    <a:cxn ang="0">
                      <a:pos x="20" y="35"/>
                    </a:cxn>
                    <a:cxn ang="0">
                      <a:pos x="35" y="12"/>
                    </a:cxn>
                    <a:cxn ang="0">
                      <a:pos x="32" y="7"/>
                    </a:cxn>
                    <a:cxn ang="0">
                      <a:pos x="30" y="2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2" y="5"/>
                    </a:cxn>
                    <a:cxn ang="0">
                      <a:pos x="5" y="7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55">
                      <a:moveTo>
                        <a:pt x="15" y="2"/>
                      </a:moveTo>
                      <a:lnTo>
                        <a:pt x="0" y="22"/>
                      </a:lnTo>
                      <a:lnTo>
                        <a:pt x="0" y="55"/>
                      </a:lnTo>
                      <a:lnTo>
                        <a:pt x="35" y="45"/>
                      </a:lnTo>
                      <a:lnTo>
                        <a:pt x="35" y="12"/>
                      </a:lnTo>
                      <a:lnTo>
                        <a:pt x="20" y="35"/>
                      </a:lnTo>
                      <a:lnTo>
                        <a:pt x="35" y="12"/>
                      </a:lnTo>
                      <a:lnTo>
                        <a:pt x="32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2" y="5"/>
                      </a:lnTo>
                      <a:lnTo>
                        <a:pt x="5" y="7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31">
                  <a:extLst>
                    <a:ext uri="{FF2B5EF4-FFF2-40B4-BE49-F238E27FC236}">
                      <a16:creationId xmlns:a16="http://schemas.microsoft.com/office/drawing/2014/main" id="{8341970D-F633-4056-92A4-18F8F5AC2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09" y="965647"/>
                  <a:ext cx="67" cy="60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5" y="0"/>
                    </a:cxn>
                    <a:cxn ang="0">
                      <a:pos x="35" y="7"/>
                    </a:cxn>
                    <a:cxn ang="0">
                      <a:pos x="25" y="20"/>
                    </a:cxn>
                    <a:cxn ang="0">
                      <a:pos x="23" y="17"/>
                    </a:cxn>
                    <a:cxn ang="0">
                      <a:pos x="15" y="22"/>
                    </a:cxn>
                    <a:cxn ang="0">
                      <a:pos x="10" y="25"/>
                    </a:cxn>
                    <a:cxn ang="0">
                      <a:pos x="0" y="42"/>
                    </a:cxn>
                    <a:cxn ang="0">
                      <a:pos x="3" y="30"/>
                    </a:cxn>
                    <a:cxn ang="0">
                      <a:pos x="8" y="27"/>
                    </a:cxn>
                    <a:cxn ang="0">
                      <a:pos x="13" y="60"/>
                    </a:cxn>
                    <a:cxn ang="0">
                      <a:pos x="25" y="52"/>
                    </a:cxn>
                    <a:cxn ang="0">
                      <a:pos x="35" y="37"/>
                    </a:cxn>
                    <a:cxn ang="0">
                      <a:pos x="33" y="50"/>
                    </a:cxn>
                    <a:cxn ang="0">
                      <a:pos x="38" y="45"/>
                    </a:cxn>
                    <a:cxn ang="0">
                      <a:pos x="43" y="42"/>
                    </a:cxn>
                    <a:cxn ang="0">
                      <a:pos x="55" y="32"/>
                    </a:cxn>
                    <a:cxn ang="0">
                      <a:pos x="58" y="32"/>
                    </a:cxn>
                    <a:cxn ang="0">
                      <a:pos x="63" y="27"/>
                    </a:cxn>
                    <a:cxn ang="0">
                      <a:pos x="60" y="3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63" h="60">
                      <a:moveTo>
                        <a:pt x="48" y="0"/>
                      </a:moveTo>
                      <a:lnTo>
                        <a:pt x="45" y="0"/>
                      </a:lnTo>
                      <a:lnTo>
                        <a:pt x="35" y="7"/>
                      </a:lnTo>
                      <a:lnTo>
                        <a:pt x="25" y="20"/>
                      </a:lnTo>
                      <a:lnTo>
                        <a:pt x="23" y="17"/>
                      </a:lnTo>
                      <a:lnTo>
                        <a:pt x="15" y="22"/>
                      </a:lnTo>
                      <a:lnTo>
                        <a:pt x="10" y="25"/>
                      </a:lnTo>
                      <a:lnTo>
                        <a:pt x="0" y="42"/>
                      </a:lnTo>
                      <a:lnTo>
                        <a:pt x="3" y="30"/>
                      </a:lnTo>
                      <a:lnTo>
                        <a:pt x="8" y="27"/>
                      </a:lnTo>
                      <a:lnTo>
                        <a:pt x="13" y="60"/>
                      </a:lnTo>
                      <a:lnTo>
                        <a:pt x="25" y="52"/>
                      </a:lnTo>
                      <a:lnTo>
                        <a:pt x="35" y="37"/>
                      </a:lnTo>
                      <a:lnTo>
                        <a:pt x="33" y="50"/>
                      </a:lnTo>
                      <a:lnTo>
                        <a:pt x="38" y="45"/>
                      </a:lnTo>
                      <a:lnTo>
                        <a:pt x="43" y="42"/>
                      </a:lnTo>
                      <a:lnTo>
                        <a:pt x="55" y="32"/>
                      </a:lnTo>
                      <a:lnTo>
                        <a:pt x="58" y="32"/>
                      </a:lnTo>
                      <a:lnTo>
                        <a:pt x="63" y="27"/>
                      </a:lnTo>
                      <a:lnTo>
                        <a:pt x="60" y="3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32">
                  <a:extLst>
                    <a:ext uri="{FF2B5EF4-FFF2-40B4-BE49-F238E27FC236}">
                      <a16:creationId xmlns:a16="http://schemas.microsoft.com/office/drawing/2014/main" id="{41AC7859-CC35-4A4E-8466-3F03E3930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657" y="965612"/>
                  <a:ext cx="71" cy="66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55" y="0"/>
                    </a:cxn>
                    <a:cxn ang="0">
                      <a:pos x="40" y="7"/>
                    </a:cxn>
                    <a:cxn ang="0">
                      <a:pos x="35" y="10"/>
                    </a:cxn>
                    <a:cxn ang="0">
                      <a:pos x="30" y="15"/>
                    </a:cxn>
                    <a:cxn ang="0">
                      <a:pos x="25" y="17"/>
                    </a:cxn>
                    <a:cxn ang="0">
                      <a:pos x="17" y="22"/>
                    </a:cxn>
                    <a:cxn ang="0">
                      <a:pos x="10" y="27"/>
                    </a:cxn>
                    <a:cxn ang="0">
                      <a:pos x="2" y="32"/>
                    </a:cxn>
                    <a:cxn ang="0">
                      <a:pos x="0" y="35"/>
                    </a:cxn>
                    <a:cxn ang="0">
                      <a:pos x="12" y="65"/>
                    </a:cxn>
                    <a:cxn ang="0">
                      <a:pos x="25" y="55"/>
                    </a:cxn>
                    <a:cxn ang="0">
                      <a:pos x="32" y="52"/>
                    </a:cxn>
                    <a:cxn ang="0">
                      <a:pos x="40" y="47"/>
                    </a:cxn>
                    <a:cxn ang="0">
                      <a:pos x="45" y="42"/>
                    </a:cxn>
                    <a:cxn ang="0">
                      <a:pos x="52" y="37"/>
                    </a:cxn>
                    <a:cxn ang="0">
                      <a:pos x="57" y="35"/>
                    </a:cxn>
                    <a:cxn ang="0">
                      <a:pos x="62" y="32"/>
                    </a:cxn>
                    <a:cxn ang="0">
                      <a:pos x="60" y="37"/>
                    </a:cxn>
                    <a:cxn ang="0">
                      <a:pos x="65" y="32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65" h="65">
                      <a:moveTo>
                        <a:pt x="50" y="2"/>
                      </a:moveTo>
                      <a:lnTo>
                        <a:pt x="55" y="0"/>
                      </a:lnTo>
                      <a:lnTo>
                        <a:pt x="40" y="7"/>
                      </a:lnTo>
                      <a:lnTo>
                        <a:pt x="35" y="10"/>
                      </a:lnTo>
                      <a:lnTo>
                        <a:pt x="30" y="15"/>
                      </a:lnTo>
                      <a:lnTo>
                        <a:pt x="25" y="17"/>
                      </a:lnTo>
                      <a:lnTo>
                        <a:pt x="17" y="22"/>
                      </a:lnTo>
                      <a:lnTo>
                        <a:pt x="10" y="27"/>
                      </a:lnTo>
                      <a:lnTo>
                        <a:pt x="2" y="32"/>
                      </a:lnTo>
                      <a:lnTo>
                        <a:pt x="0" y="35"/>
                      </a:lnTo>
                      <a:lnTo>
                        <a:pt x="12" y="65"/>
                      </a:lnTo>
                      <a:lnTo>
                        <a:pt x="25" y="55"/>
                      </a:lnTo>
                      <a:lnTo>
                        <a:pt x="32" y="52"/>
                      </a:lnTo>
                      <a:lnTo>
                        <a:pt x="40" y="47"/>
                      </a:lnTo>
                      <a:lnTo>
                        <a:pt x="45" y="42"/>
                      </a:lnTo>
                      <a:lnTo>
                        <a:pt x="52" y="37"/>
                      </a:lnTo>
                      <a:lnTo>
                        <a:pt x="57" y="35"/>
                      </a:lnTo>
                      <a:lnTo>
                        <a:pt x="62" y="32"/>
                      </a:lnTo>
                      <a:lnTo>
                        <a:pt x="60" y="37"/>
                      </a:lnTo>
                      <a:lnTo>
                        <a:pt x="65" y="32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33">
                  <a:extLst>
                    <a:ext uri="{FF2B5EF4-FFF2-40B4-BE49-F238E27FC236}">
                      <a16:creationId xmlns:a16="http://schemas.microsoft.com/office/drawing/2014/main" id="{9BED7E94-B1B4-4DBC-AA94-7F3883D74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09" y="965592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27" y="5"/>
                    </a:cxn>
                    <a:cxn ang="0">
                      <a:pos x="25" y="7"/>
                    </a:cxn>
                    <a:cxn ang="0">
                      <a:pos x="20" y="10"/>
                    </a:cxn>
                    <a:cxn ang="0">
                      <a:pos x="15" y="10"/>
                    </a:cxn>
                    <a:cxn ang="0">
                      <a:pos x="10" y="15"/>
                    </a:cxn>
                    <a:cxn ang="0">
                      <a:pos x="5" y="17"/>
                    </a:cxn>
                    <a:cxn ang="0">
                      <a:pos x="2" y="17"/>
                    </a:cxn>
                    <a:cxn ang="0">
                      <a:pos x="0" y="17"/>
                    </a:cxn>
                    <a:cxn ang="0">
                      <a:pos x="15" y="47"/>
                    </a:cxn>
                    <a:cxn ang="0">
                      <a:pos x="22" y="42"/>
                    </a:cxn>
                    <a:cxn ang="0">
                      <a:pos x="27" y="40"/>
                    </a:cxn>
                    <a:cxn ang="0">
                      <a:pos x="32" y="37"/>
                    </a:cxn>
                    <a:cxn ang="0">
                      <a:pos x="37" y="35"/>
                    </a:cxn>
                    <a:cxn ang="0">
                      <a:pos x="40" y="32"/>
                    </a:cxn>
                    <a:cxn ang="0">
                      <a:pos x="47" y="32"/>
                    </a:cxn>
                    <a:cxn ang="0">
                      <a:pos x="50" y="30"/>
                    </a:cxn>
                    <a:cxn ang="0">
                      <a:pos x="47" y="32"/>
                    </a:cxn>
                    <a:cxn ang="0">
                      <a:pos x="47" y="32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50" h="47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27" y="5"/>
                      </a:lnTo>
                      <a:lnTo>
                        <a:pt x="25" y="7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15"/>
                      </a:lnTo>
                      <a:lnTo>
                        <a:pt x="5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15" y="47"/>
                      </a:lnTo>
                      <a:lnTo>
                        <a:pt x="22" y="42"/>
                      </a:lnTo>
                      <a:lnTo>
                        <a:pt x="27" y="40"/>
                      </a:lnTo>
                      <a:lnTo>
                        <a:pt x="32" y="37"/>
                      </a:lnTo>
                      <a:lnTo>
                        <a:pt x="37" y="35"/>
                      </a:lnTo>
                      <a:lnTo>
                        <a:pt x="40" y="32"/>
                      </a:lnTo>
                      <a:lnTo>
                        <a:pt x="47" y="32"/>
                      </a:lnTo>
                      <a:lnTo>
                        <a:pt x="50" y="30"/>
                      </a:lnTo>
                      <a:lnTo>
                        <a:pt x="47" y="32"/>
                      </a:lnTo>
                      <a:lnTo>
                        <a:pt x="47" y="32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34">
                  <a:extLst>
                    <a:ext uri="{FF2B5EF4-FFF2-40B4-BE49-F238E27FC236}">
                      <a16:creationId xmlns:a16="http://schemas.microsoft.com/office/drawing/2014/main" id="{BA8468E9-E566-45BF-B429-FA64835BA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47" y="965582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10"/>
                    </a:cxn>
                    <a:cxn ang="0">
                      <a:pos x="5" y="10"/>
                    </a:cxn>
                    <a:cxn ang="0">
                      <a:pos x="2" y="12"/>
                    </a:cxn>
                    <a:cxn ang="0">
                      <a:pos x="0" y="12"/>
                    </a:cxn>
                    <a:cxn ang="0">
                      <a:pos x="2" y="10"/>
                    </a:cxn>
                    <a:cxn ang="0">
                      <a:pos x="12" y="42"/>
                    </a:cxn>
                    <a:cxn ang="0">
                      <a:pos x="20" y="35"/>
                    </a:cxn>
                    <a:cxn ang="0">
                      <a:pos x="22" y="35"/>
                    </a:cxn>
                    <a:cxn ang="0">
                      <a:pos x="27" y="32"/>
                    </a:cxn>
                    <a:cxn ang="0">
                      <a:pos x="32" y="32"/>
                    </a:cxn>
                    <a:cxn ang="0">
                      <a:pos x="35" y="30"/>
                    </a:cxn>
                    <a:cxn ang="0">
                      <a:pos x="37" y="30"/>
                    </a:cxn>
                    <a:cxn ang="0">
                      <a:pos x="40" y="30"/>
                    </a:cxn>
                    <a:cxn ang="0">
                      <a:pos x="27" y="35"/>
                    </a:cxn>
                    <a:cxn ang="0">
                      <a:pos x="27" y="35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0" h="4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12" y="42"/>
                      </a:lnTo>
                      <a:lnTo>
                        <a:pt x="20" y="35"/>
                      </a:lnTo>
                      <a:lnTo>
                        <a:pt x="22" y="35"/>
                      </a:lnTo>
                      <a:lnTo>
                        <a:pt x="27" y="32"/>
                      </a:lnTo>
                      <a:lnTo>
                        <a:pt x="32" y="32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40" y="30"/>
                      </a:lnTo>
                      <a:lnTo>
                        <a:pt x="27" y="35"/>
                      </a:lnTo>
                      <a:lnTo>
                        <a:pt x="27" y="35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35">
                  <a:extLst>
                    <a:ext uri="{FF2B5EF4-FFF2-40B4-BE49-F238E27FC236}">
                      <a16:creationId xmlns:a16="http://schemas.microsoft.com/office/drawing/2014/main" id="{48C45F4A-1A56-4EFF-86DA-45C05DBD8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80" y="965582"/>
                  <a:ext cx="29" cy="45"/>
                </a:xfrm>
                <a:custGeom>
                  <a:avLst/>
                  <a:gdLst/>
                  <a:ahLst/>
                  <a:cxnLst>
                    <a:cxn ang="0">
                      <a:pos x="38" y="12"/>
                    </a:cxn>
                    <a:cxn ang="0">
                      <a:pos x="38" y="10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0" y="35"/>
                    </a:cxn>
                    <a:cxn ang="0">
                      <a:pos x="0" y="37"/>
                    </a:cxn>
                    <a:cxn ang="0">
                      <a:pos x="3" y="37"/>
                    </a:cxn>
                    <a:cxn ang="0">
                      <a:pos x="8" y="42"/>
                    </a:cxn>
                    <a:cxn ang="0">
                      <a:pos x="8" y="42"/>
                    </a:cxn>
                    <a:cxn ang="0">
                      <a:pos x="8" y="40"/>
                    </a:cxn>
                    <a:cxn ang="0">
                      <a:pos x="38" y="12"/>
                    </a:cxn>
                  </a:cxnLst>
                  <a:rect l="0" t="0" r="r" b="b"/>
                  <a:pathLst>
                    <a:path w="38" h="42">
                      <a:moveTo>
                        <a:pt x="38" y="12"/>
                      </a:moveTo>
                      <a:lnTo>
                        <a:pt x="38" y="10"/>
                      </a:lnTo>
                      <a:lnTo>
                        <a:pt x="30" y="5"/>
                      </a:lnTo>
                      <a:lnTo>
                        <a:pt x="25" y="2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0" y="35"/>
                      </a:ln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38" y="12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36">
                  <a:extLst>
                    <a:ext uri="{FF2B5EF4-FFF2-40B4-BE49-F238E27FC236}">
                      <a16:creationId xmlns:a16="http://schemas.microsoft.com/office/drawing/2014/main" id="{6BDCEAB5-7003-4B99-9FF0-BC9FC5AF0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80" y="965597"/>
                  <a:ext cx="33" cy="35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7" y="18"/>
                    </a:cxn>
                    <a:cxn ang="0">
                      <a:pos x="32" y="8"/>
                    </a:cxn>
                    <a:cxn ang="0">
                      <a:pos x="32" y="5"/>
                    </a:cxn>
                    <a:cxn ang="0">
                      <a:pos x="35" y="8"/>
                    </a:cxn>
                    <a:cxn ang="0">
                      <a:pos x="30" y="0"/>
                    </a:cxn>
                    <a:cxn ang="0">
                      <a:pos x="0" y="28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2" y="35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5">
                      <a:moveTo>
                        <a:pt x="37" y="18"/>
                      </a:moveTo>
                      <a:lnTo>
                        <a:pt x="37" y="18"/>
                      </a:lnTo>
                      <a:lnTo>
                        <a:pt x="32" y="8"/>
                      </a:lnTo>
                      <a:lnTo>
                        <a:pt x="32" y="5"/>
                      </a:lnTo>
                      <a:lnTo>
                        <a:pt x="35" y="8"/>
                      </a:lnTo>
                      <a:lnTo>
                        <a:pt x="30" y="0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37">
                  <a:extLst>
                    <a:ext uri="{FF2B5EF4-FFF2-40B4-BE49-F238E27FC236}">
                      <a16:creationId xmlns:a16="http://schemas.microsoft.com/office/drawing/2014/main" id="{8667C5BD-3DE9-43F6-A4F1-4F0840CDB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761" y="965617"/>
                  <a:ext cx="57" cy="106"/>
                </a:xfrm>
                <a:custGeom>
                  <a:avLst/>
                  <a:gdLst/>
                  <a:ahLst/>
                  <a:cxnLst>
                    <a:cxn ang="0">
                      <a:pos x="13" y="75"/>
                    </a:cxn>
                    <a:cxn ang="0">
                      <a:pos x="35" y="92"/>
                    </a:cxn>
                    <a:cxn ang="0">
                      <a:pos x="45" y="57"/>
                    </a:cxn>
                    <a:cxn ang="0">
                      <a:pos x="50" y="30"/>
                    </a:cxn>
                    <a:cxn ang="0">
                      <a:pos x="53" y="10"/>
                    </a:cxn>
                    <a:cxn ang="0">
                      <a:pos x="55" y="0"/>
                    </a:cxn>
                    <a:cxn ang="0">
                      <a:pos x="18" y="10"/>
                    </a:cxn>
                    <a:cxn ang="0">
                      <a:pos x="18" y="20"/>
                    </a:cxn>
                    <a:cxn ang="0">
                      <a:pos x="15" y="37"/>
                    </a:cxn>
                    <a:cxn ang="0">
                      <a:pos x="10" y="60"/>
                    </a:cxn>
                    <a:cxn ang="0">
                      <a:pos x="3" y="90"/>
                    </a:cxn>
                    <a:cxn ang="0">
                      <a:pos x="28" y="105"/>
                    </a:cxn>
                    <a:cxn ang="0">
                      <a:pos x="0" y="92"/>
                    </a:cxn>
                    <a:cxn ang="0">
                      <a:pos x="3" y="100"/>
                    </a:cxn>
                    <a:cxn ang="0">
                      <a:pos x="5" y="105"/>
                    </a:cxn>
                    <a:cxn ang="0">
                      <a:pos x="10" y="110"/>
                    </a:cxn>
                    <a:cxn ang="0">
                      <a:pos x="18" y="110"/>
                    </a:cxn>
                    <a:cxn ang="0">
                      <a:pos x="23" y="107"/>
                    </a:cxn>
                    <a:cxn ang="0">
                      <a:pos x="30" y="105"/>
                    </a:cxn>
                    <a:cxn ang="0">
                      <a:pos x="35" y="97"/>
                    </a:cxn>
                    <a:cxn ang="0">
                      <a:pos x="38" y="90"/>
                    </a:cxn>
                    <a:cxn ang="0">
                      <a:pos x="13" y="75"/>
                    </a:cxn>
                  </a:cxnLst>
                  <a:rect l="0" t="0" r="r" b="b"/>
                  <a:pathLst>
                    <a:path w="55" h="110">
                      <a:moveTo>
                        <a:pt x="13" y="75"/>
                      </a:moveTo>
                      <a:lnTo>
                        <a:pt x="35" y="92"/>
                      </a:lnTo>
                      <a:lnTo>
                        <a:pt x="45" y="57"/>
                      </a:lnTo>
                      <a:lnTo>
                        <a:pt x="50" y="30"/>
                      </a:lnTo>
                      <a:lnTo>
                        <a:pt x="53" y="10"/>
                      </a:lnTo>
                      <a:lnTo>
                        <a:pt x="55" y="0"/>
                      </a:lnTo>
                      <a:lnTo>
                        <a:pt x="18" y="10"/>
                      </a:lnTo>
                      <a:lnTo>
                        <a:pt x="18" y="20"/>
                      </a:lnTo>
                      <a:lnTo>
                        <a:pt x="15" y="37"/>
                      </a:lnTo>
                      <a:lnTo>
                        <a:pt x="10" y="60"/>
                      </a:lnTo>
                      <a:lnTo>
                        <a:pt x="3" y="90"/>
                      </a:lnTo>
                      <a:lnTo>
                        <a:pt x="28" y="105"/>
                      </a:lnTo>
                      <a:lnTo>
                        <a:pt x="0" y="92"/>
                      </a:lnTo>
                      <a:lnTo>
                        <a:pt x="3" y="100"/>
                      </a:lnTo>
                      <a:lnTo>
                        <a:pt x="5" y="105"/>
                      </a:lnTo>
                      <a:lnTo>
                        <a:pt x="10" y="110"/>
                      </a:lnTo>
                      <a:lnTo>
                        <a:pt x="18" y="110"/>
                      </a:lnTo>
                      <a:lnTo>
                        <a:pt x="23" y="107"/>
                      </a:lnTo>
                      <a:lnTo>
                        <a:pt x="30" y="105"/>
                      </a:lnTo>
                      <a:lnTo>
                        <a:pt x="35" y="97"/>
                      </a:lnTo>
                      <a:lnTo>
                        <a:pt x="38" y="90"/>
                      </a:lnTo>
                      <a:lnTo>
                        <a:pt x="13" y="75"/>
                      </a:lnTo>
                      <a:close/>
                    </a:path>
                  </a:pathLst>
                </a:custGeom>
                <a:solidFill>
                  <a:srgbClr val="00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6710F647-7427-4318-8A2B-F28866B1C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246" y="1910331"/>
                <a:ext cx="55232" cy="4514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2" y="3"/>
                  </a:cxn>
                  <a:cxn ang="0">
                    <a:pos x="80" y="13"/>
                  </a:cxn>
                  <a:cxn ang="0">
                    <a:pos x="72" y="15"/>
                  </a:cxn>
                  <a:cxn ang="0">
                    <a:pos x="62" y="25"/>
                  </a:cxn>
                  <a:cxn ang="0">
                    <a:pos x="52" y="30"/>
                  </a:cxn>
                  <a:cxn ang="0">
                    <a:pos x="40" y="40"/>
                  </a:cxn>
                  <a:cxn ang="0">
                    <a:pos x="25" y="50"/>
                  </a:cxn>
                  <a:cxn ang="0">
                    <a:pos x="12" y="58"/>
                  </a:cxn>
                  <a:cxn ang="0">
                    <a:pos x="0" y="68"/>
                  </a:cxn>
                  <a:cxn ang="0">
                    <a:pos x="15" y="98"/>
                  </a:cxn>
                  <a:cxn ang="0">
                    <a:pos x="32" y="85"/>
                  </a:cxn>
                  <a:cxn ang="0">
                    <a:pos x="47" y="73"/>
                  </a:cxn>
                  <a:cxn ang="0">
                    <a:pos x="60" y="68"/>
                  </a:cxn>
                  <a:cxn ang="0">
                    <a:pos x="70" y="58"/>
                  </a:cxn>
                  <a:cxn ang="0">
                    <a:pos x="85" y="48"/>
                  </a:cxn>
                  <a:cxn ang="0">
                    <a:pos x="95" y="40"/>
                  </a:cxn>
                  <a:cxn ang="0">
                    <a:pos x="107" y="30"/>
                  </a:cxn>
                  <a:cxn ang="0">
                    <a:pos x="112" y="28"/>
                  </a:cxn>
                  <a:cxn ang="0">
                    <a:pos x="110" y="28"/>
                  </a:cxn>
                  <a:cxn ang="0">
                    <a:pos x="95" y="0"/>
                  </a:cxn>
                </a:cxnLst>
                <a:rect l="0" t="0" r="r" b="b"/>
                <a:pathLst>
                  <a:path w="112" h="98">
                    <a:moveTo>
                      <a:pt x="95" y="0"/>
                    </a:moveTo>
                    <a:lnTo>
                      <a:pt x="92" y="3"/>
                    </a:lnTo>
                    <a:lnTo>
                      <a:pt x="80" y="13"/>
                    </a:lnTo>
                    <a:lnTo>
                      <a:pt x="72" y="15"/>
                    </a:lnTo>
                    <a:lnTo>
                      <a:pt x="62" y="25"/>
                    </a:lnTo>
                    <a:lnTo>
                      <a:pt x="52" y="30"/>
                    </a:lnTo>
                    <a:lnTo>
                      <a:pt x="40" y="40"/>
                    </a:lnTo>
                    <a:lnTo>
                      <a:pt x="25" y="50"/>
                    </a:lnTo>
                    <a:lnTo>
                      <a:pt x="12" y="58"/>
                    </a:lnTo>
                    <a:lnTo>
                      <a:pt x="0" y="68"/>
                    </a:lnTo>
                    <a:lnTo>
                      <a:pt x="15" y="98"/>
                    </a:lnTo>
                    <a:lnTo>
                      <a:pt x="32" y="85"/>
                    </a:lnTo>
                    <a:lnTo>
                      <a:pt x="47" y="73"/>
                    </a:lnTo>
                    <a:lnTo>
                      <a:pt x="60" y="68"/>
                    </a:lnTo>
                    <a:lnTo>
                      <a:pt x="70" y="58"/>
                    </a:lnTo>
                    <a:lnTo>
                      <a:pt x="85" y="48"/>
                    </a:lnTo>
                    <a:lnTo>
                      <a:pt x="95" y="40"/>
                    </a:lnTo>
                    <a:lnTo>
                      <a:pt x="107" y="30"/>
                    </a:lnTo>
                    <a:lnTo>
                      <a:pt x="112" y="28"/>
                    </a:lnTo>
                    <a:lnTo>
                      <a:pt x="110" y="2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6C0E26E-8A51-46DE-B09F-4C0D68EDD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574" y="1896074"/>
                <a:ext cx="25314" cy="2613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52" y="0"/>
                  </a:cxn>
                  <a:cxn ang="0">
                    <a:pos x="52" y="3"/>
                  </a:cxn>
                  <a:cxn ang="0">
                    <a:pos x="32" y="10"/>
                  </a:cxn>
                  <a:cxn ang="0">
                    <a:pos x="27" y="13"/>
                  </a:cxn>
                  <a:cxn ang="0">
                    <a:pos x="20" y="18"/>
                  </a:cxn>
                  <a:cxn ang="0">
                    <a:pos x="15" y="20"/>
                  </a:cxn>
                  <a:cxn ang="0">
                    <a:pos x="7" y="25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15" y="58"/>
                  </a:cxn>
                  <a:cxn ang="0">
                    <a:pos x="25" y="53"/>
                  </a:cxn>
                  <a:cxn ang="0">
                    <a:pos x="30" y="48"/>
                  </a:cxn>
                  <a:cxn ang="0">
                    <a:pos x="37" y="43"/>
                  </a:cxn>
                  <a:cxn ang="0">
                    <a:pos x="42" y="40"/>
                  </a:cxn>
                  <a:cxn ang="0">
                    <a:pos x="50" y="38"/>
                  </a:cxn>
                  <a:cxn ang="0">
                    <a:pos x="55" y="35"/>
                  </a:cxn>
                  <a:cxn ang="0">
                    <a:pos x="47" y="40"/>
                  </a:cxn>
                  <a:cxn ang="0">
                    <a:pos x="55" y="38"/>
                  </a:cxn>
                  <a:cxn ang="0">
                    <a:pos x="57" y="35"/>
                  </a:cxn>
                  <a:cxn ang="0">
                    <a:pos x="50" y="3"/>
                  </a:cxn>
                </a:cxnLst>
                <a:rect l="0" t="0" r="r" b="b"/>
                <a:pathLst>
                  <a:path w="57" h="58">
                    <a:moveTo>
                      <a:pt x="50" y="3"/>
                    </a:moveTo>
                    <a:lnTo>
                      <a:pt x="52" y="0"/>
                    </a:lnTo>
                    <a:lnTo>
                      <a:pt x="52" y="3"/>
                    </a:lnTo>
                    <a:lnTo>
                      <a:pt x="32" y="10"/>
                    </a:lnTo>
                    <a:lnTo>
                      <a:pt x="27" y="13"/>
                    </a:lnTo>
                    <a:lnTo>
                      <a:pt x="20" y="18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15" y="58"/>
                    </a:lnTo>
                    <a:lnTo>
                      <a:pt x="25" y="53"/>
                    </a:lnTo>
                    <a:lnTo>
                      <a:pt x="30" y="48"/>
                    </a:lnTo>
                    <a:lnTo>
                      <a:pt x="37" y="43"/>
                    </a:lnTo>
                    <a:lnTo>
                      <a:pt x="42" y="40"/>
                    </a:lnTo>
                    <a:lnTo>
                      <a:pt x="50" y="38"/>
                    </a:lnTo>
                    <a:lnTo>
                      <a:pt x="55" y="35"/>
                    </a:lnTo>
                    <a:lnTo>
                      <a:pt x="47" y="40"/>
                    </a:lnTo>
                    <a:lnTo>
                      <a:pt x="55" y="38"/>
                    </a:lnTo>
                    <a:lnTo>
                      <a:pt x="57" y="35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ABBED56E-C36A-4A37-B0DB-AC0D72F51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286" y="1891322"/>
                <a:ext cx="23013" cy="2138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10" y="42"/>
                  </a:cxn>
                  <a:cxn ang="0">
                    <a:pos x="20" y="35"/>
                  </a:cxn>
                  <a:cxn ang="0">
                    <a:pos x="25" y="35"/>
                  </a:cxn>
                  <a:cxn ang="0">
                    <a:pos x="30" y="32"/>
                  </a:cxn>
                  <a:cxn ang="0">
                    <a:pos x="33" y="32"/>
                  </a:cxn>
                  <a:cxn ang="0">
                    <a:pos x="25" y="37"/>
                  </a:cxn>
                  <a:cxn ang="0">
                    <a:pos x="30" y="37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48" y="0"/>
                  </a:cxn>
                </a:cxnLst>
                <a:rect l="0" t="0" r="r" b="b"/>
                <a:pathLst>
                  <a:path w="48" h="4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10" y="42"/>
                    </a:lnTo>
                    <a:lnTo>
                      <a:pt x="20" y="35"/>
                    </a:lnTo>
                    <a:lnTo>
                      <a:pt x="25" y="35"/>
                    </a:lnTo>
                    <a:lnTo>
                      <a:pt x="30" y="32"/>
                    </a:lnTo>
                    <a:lnTo>
                      <a:pt x="33" y="32"/>
                    </a:lnTo>
                    <a:lnTo>
                      <a:pt x="25" y="37"/>
                    </a:lnTo>
                    <a:lnTo>
                      <a:pt x="30" y="37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DB3F072A-90C5-4E72-81D1-EEFDED7E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396" y="1891322"/>
                <a:ext cx="41424" cy="54650"/>
              </a:xfrm>
              <a:custGeom>
                <a:avLst/>
                <a:gdLst/>
                <a:ahLst/>
                <a:cxnLst>
                  <a:cxn ang="0">
                    <a:pos x="80" y="105"/>
                  </a:cxn>
                  <a:cxn ang="0">
                    <a:pos x="80" y="105"/>
                  </a:cxn>
                  <a:cxn ang="0">
                    <a:pos x="80" y="82"/>
                  </a:cxn>
                  <a:cxn ang="0">
                    <a:pos x="75" y="60"/>
                  </a:cxn>
                  <a:cxn ang="0">
                    <a:pos x="70" y="42"/>
                  </a:cxn>
                  <a:cxn ang="0">
                    <a:pos x="63" y="27"/>
                  </a:cxn>
                  <a:cxn ang="0">
                    <a:pos x="55" y="15"/>
                  </a:cxn>
                  <a:cxn ang="0">
                    <a:pos x="43" y="5"/>
                  </a:cxn>
                  <a:cxn ang="0">
                    <a:pos x="28" y="0"/>
                  </a:cxn>
                  <a:cxn ang="0">
                    <a:pos x="13" y="0"/>
                  </a:cxn>
                  <a:cxn ang="0">
                    <a:pos x="0" y="35"/>
                  </a:cxn>
                  <a:cxn ang="0">
                    <a:pos x="10" y="37"/>
                  </a:cxn>
                  <a:cxn ang="0">
                    <a:pos x="18" y="40"/>
                  </a:cxn>
                  <a:cxn ang="0">
                    <a:pos x="25" y="45"/>
                  </a:cxn>
                  <a:cxn ang="0">
                    <a:pos x="33" y="52"/>
                  </a:cxn>
                  <a:cxn ang="0">
                    <a:pos x="38" y="62"/>
                  </a:cxn>
                  <a:cxn ang="0">
                    <a:pos x="43" y="77"/>
                  </a:cxn>
                  <a:cxn ang="0">
                    <a:pos x="43" y="92"/>
                  </a:cxn>
                  <a:cxn ang="0">
                    <a:pos x="45" y="112"/>
                  </a:cxn>
                  <a:cxn ang="0">
                    <a:pos x="45" y="112"/>
                  </a:cxn>
                  <a:cxn ang="0">
                    <a:pos x="80" y="105"/>
                  </a:cxn>
                </a:cxnLst>
                <a:rect l="0" t="0" r="r" b="b"/>
                <a:pathLst>
                  <a:path w="80" h="112">
                    <a:moveTo>
                      <a:pt x="80" y="105"/>
                    </a:moveTo>
                    <a:lnTo>
                      <a:pt x="80" y="105"/>
                    </a:lnTo>
                    <a:lnTo>
                      <a:pt x="80" y="82"/>
                    </a:lnTo>
                    <a:lnTo>
                      <a:pt x="75" y="60"/>
                    </a:lnTo>
                    <a:lnTo>
                      <a:pt x="70" y="42"/>
                    </a:lnTo>
                    <a:lnTo>
                      <a:pt x="63" y="27"/>
                    </a:lnTo>
                    <a:lnTo>
                      <a:pt x="55" y="15"/>
                    </a:lnTo>
                    <a:lnTo>
                      <a:pt x="43" y="5"/>
                    </a:lnTo>
                    <a:lnTo>
                      <a:pt x="28" y="0"/>
                    </a:lnTo>
                    <a:lnTo>
                      <a:pt x="13" y="0"/>
                    </a:lnTo>
                    <a:lnTo>
                      <a:pt x="0" y="35"/>
                    </a:lnTo>
                    <a:lnTo>
                      <a:pt x="10" y="37"/>
                    </a:lnTo>
                    <a:lnTo>
                      <a:pt x="18" y="40"/>
                    </a:lnTo>
                    <a:lnTo>
                      <a:pt x="25" y="45"/>
                    </a:lnTo>
                    <a:lnTo>
                      <a:pt x="33" y="52"/>
                    </a:lnTo>
                    <a:lnTo>
                      <a:pt x="38" y="62"/>
                    </a:lnTo>
                    <a:lnTo>
                      <a:pt x="43" y="77"/>
                    </a:lnTo>
                    <a:lnTo>
                      <a:pt x="43" y="92"/>
                    </a:lnTo>
                    <a:lnTo>
                      <a:pt x="45" y="112"/>
                    </a:lnTo>
                    <a:lnTo>
                      <a:pt x="45" y="112"/>
                    </a:lnTo>
                    <a:lnTo>
                      <a:pt x="80" y="10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4FD22CF3-C347-456F-93EA-314B6A0D3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505" y="1943595"/>
                <a:ext cx="25315" cy="49897"/>
              </a:xfrm>
              <a:custGeom>
                <a:avLst/>
                <a:gdLst/>
                <a:ahLst/>
                <a:cxnLst>
                  <a:cxn ang="0">
                    <a:pos x="32" y="107"/>
                  </a:cxn>
                  <a:cxn ang="0">
                    <a:pos x="32" y="105"/>
                  </a:cxn>
                  <a:cxn ang="0">
                    <a:pos x="40" y="75"/>
                  </a:cxn>
                  <a:cxn ang="0">
                    <a:pos x="45" y="47"/>
                  </a:cxn>
                  <a:cxn ang="0">
                    <a:pos x="47" y="20"/>
                  </a:cxn>
                  <a:cxn ang="0">
                    <a:pos x="47" y="0"/>
                  </a:cxn>
                  <a:cxn ang="0">
                    <a:pos x="12" y="7"/>
                  </a:cxn>
                  <a:cxn ang="0">
                    <a:pos x="10" y="32"/>
                  </a:cxn>
                  <a:cxn ang="0">
                    <a:pos x="7" y="55"/>
                  </a:cxn>
                  <a:cxn ang="0">
                    <a:pos x="5" y="82"/>
                  </a:cxn>
                  <a:cxn ang="0">
                    <a:pos x="0" y="107"/>
                  </a:cxn>
                  <a:cxn ang="0">
                    <a:pos x="0" y="105"/>
                  </a:cxn>
                  <a:cxn ang="0">
                    <a:pos x="32" y="107"/>
                  </a:cxn>
                </a:cxnLst>
                <a:rect l="0" t="0" r="r" b="b"/>
                <a:pathLst>
                  <a:path w="47" h="107">
                    <a:moveTo>
                      <a:pt x="32" y="107"/>
                    </a:moveTo>
                    <a:lnTo>
                      <a:pt x="32" y="105"/>
                    </a:lnTo>
                    <a:lnTo>
                      <a:pt x="40" y="75"/>
                    </a:lnTo>
                    <a:lnTo>
                      <a:pt x="45" y="47"/>
                    </a:lnTo>
                    <a:lnTo>
                      <a:pt x="47" y="20"/>
                    </a:lnTo>
                    <a:lnTo>
                      <a:pt x="47" y="0"/>
                    </a:lnTo>
                    <a:lnTo>
                      <a:pt x="12" y="7"/>
                    </a:lnTo>
                    <a:lnTo>
                      <a:pt x="10" y="32"/>
                    </a:lnTo>
                    <a:lnTo>
                      <a:pt x="7" y="55"/>
                    </a:lnTo>
                    <a:lnTo>
                      <a:pt x="5" y="82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32" y="10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49292CBB-F9A1-439F-AD29-CEA49FEBB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396" y="1991116"/>
                <a:ext cx="32219" cy="54650"/>
              </a:xfrm>
              <a:custGeom>
                <a:avLst/>
                <a:gdLst/>
                <a:ahLst/>
                <a:cxnLst>
                  <a:cxn ang="0">
                    <a:pos x="32" y="115"/>
                  </a:cxn>
                  <a:cxn ang="0">
                    <a:pos x="32" y="112"/>
                  </a:cxn>
                  <a:cxn ang="0">
                    <a:pos x="40" y="97"/>
                  </a:cxn>
                  <a:cxn ang="0">
                    <a:pos x="45" y="82"/>
                  </a:cxn>
                  <a:cxn ang="0">
                    <a:pos x="47" y="70"/>
                  </a:cxn>
                  <a:cxn ang="0">
                    <a:pos x="52" y="57"/>
                  </a:cxn>
                  <a:cxn ang="0">
                    <a:pos x="57" y="40"/>
                  </a:cxn>
                  <a:cxn ang="0">
                    <a:pos x="60" y="27"/>
                  </a:cxn>
                  <a:cxn ang="0">
                    <a:pos x="65" y="12"/>
                  </a:cxn>
                  <a:cxn ang="0">
                    <a:pos x="67" y="2"/>
                  </a:cxn>
                  <a:cxn ang="0">
                    <a:pos x="35" y="0"/>
                  </a:cxn>
                  <a:cxn ang="0">
                    <a:pos x="30" y="20"/>
                  </a:cxn>
                  <a:cxn ang="0">
                    <a:pos x="25" y="35"/>
                  </a:cxn>
                  <a:cxn ang="0">
                    <a:pos x="20" y="47"/>
                  </a:cxn>
                  <a:cxn ang="0">
                    <a:pos x="15" y="60"/>
                  </a:cxn>
                  <a:cxn ang="0">
                    <a:pos x="12" y="72"/>
                  </a:cxn>
                  <a:cxn ang="0">
                    <a:pos x="10" y="87"/>
                  </a:cxn>
                  <a:cxn ang="0">
                    <a:pos x="2" y="100"/>
                  </a:cxn>
                  <a:cxn ang="0">
                    <a:pos x="0" y="105"/>
                  </a:cxn>
                  <a:cxn ang="0">
                    <a:pos x="2" y="102"/>
                  </a:cxn>
                  <a:cxn ang="0">
                    <a:pos x="32" y="115"/>
                  </a:cxn>
                </a:cxnLst>
                <a:rect l="0" t="0" r="r" b="b"/>
                <a:pathLst>
                  <a:path w="67" h="115">
                    <a:moveTo>
                      <a:pt x="32" y="115"/>
                    </a:moveTo>
                    <a:lnTo>
                      <a:pt x="32" y="112"/>
                    </a:lnTo>
                    <a:lnTo>
                      <a:pt x="40" y="97"/>
                    </a:lnTo>
                    <a:lnTo>
                      <a:pt x="45" y="82"/>
                    </a:lnTo>
                    <a:lnTo>
                      <a:pt x="47" y="70"/>
                    </a:lnTo>
                    <a:lnTo>
                      <a:pt x="52" y="57"/>
                    </a:lnTo>
                    <a:lnTo>
                      <a:pt x="57" y="40"/>
                    </a:lnTo>
                    <a:lnTo>
                      <a:pt x="60" y="27"/>
                    </a:lnTo>
                    <a:lnTo>
                      <a:pt x="65" y="12"/>
                    </a:lnTo>
                    <a:lnTo>
                      <a:pt x="67" y="2"/>
                    </a:lnTo>
                    <a:lnTo>
                      <a:pt x="35" y="0"/>
                    </a:lnTo>
                    <a:lnTo>
                      <a:pt x="30" y="20"/>
                    </a:lnTo>
                    <a:lnTo>
                      <a:pt x="25" y="35"/>
                    </a:lnTo>
                    <a:lnTo>
                      <a:pt x="20" y="47"/>
                    </a:lnTo>
                    <a:lnTo>
                      <a:pt x="15" y="60"/>
                    </a:lnTo>
                    <a:lnTo>
                      <a:pt x="12" y="72"/>
                    </a:lnTo>
                    <a:lnTo>
                      <a:pt x="10" y="87"/>
                    </a:lnTo>
                    <a:lnTo>
                      <a:pt x="2" y="100"/>
                    </a:lnTo>
                    <a:lnTo>
                      <a:pt x="0" y="105"/>
                    </a:lnTo>
                    <a:lnTo>
                      <a:pt x="2" y="102"/>
                    </a:lnTo>
                    <a:lnTo>
                      <a:pt x="32" y="11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384083A8-D6A4-4216-BE31-FC1057D62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985" y="2041013"/>
                <a:ext cx="34519" cy="38017"/>
              </a:xfrm>
              <a:custGeom>
                <a:avLst/>
                <a:gdLst/>
                <a:ahLst/>
                <a:cxnLst>
                  <a:cxn ang="0">
                    <a:pos x="22" y="85"/>
                  </a:cxn>
                  <a:cxn ang="0">
                    <a:pos x="27" y="80"/>
                  </a:cxn>
                  <a:cxn ang="0">
                    <a:pos x="35" y="63"/>
                  </a:cxn>
                  <a:cxn ang="0">
                    <a:pos x="37" y="63"/>
                  </a:cxn>
                  <a:cxn ang="0">
                    <a:pos x="45" y="50"/>
                  </a:cxn>
                  <a:cxn ang="0">
                    <a:pos x="47" y="48"/>
                  </a:cxn>
                  <a:cxn ang="0">
                    <a:pos x="52" y="40"/>
                  </a:cxn>
                  <a:cxn ang="0">
                    <a:pos x="57" y="30"/>
                  </a:cxn>
                  <a:cxn ang="0">
                    <a:pos x="62" y="18"/>
                  </a:cxn>
                  <a:cxn ang="0">
                    <a:pos x="67" y="13"/>
                  </a:cxn>
                  <a:cxn ang="0">
                    <a:pos x="37" y="0"/>
                  </a:cxn>
                  <a:cxn ang="0">
                    <a:pos x="30" y="18"/>
                  </a:cxn>
                  <a:cxn ang="0">
                    <a:pos x="22" y="28"/>
                  </a:cxn>
                  <a:cxn ang="0">
                    <a:pos x="17" y="35"/>
                  </a:cxn>
                  <a:cxn ang="0">
                    <a:pos x="12" y="43"/>
                  </a:cxn>
                  <a:cxn ang="0">
                    <a:pos x="7" y="55"/>
                  </a:cxn>
                  <a:cxn ang="0">
                    <a:pos x="2" y="58"/>
                  </a:cxn>
                  <a:cxn ang="0">
                    <a:pos x="0" y="68"/>
                  </a:cxn>
                  <a:cxn ang="0">
                    <a:pos x="0" y="63"/>
                  </a:cxn>
                  <a:cxn ang="0">
                    <a:pos x="2" y="58"/>
                  </a:cxn>
                  <a:cxn ang="0">
                    <a:pos x="22" y="85"/>
                  </a:cxn>
                </a:cxnLst>
                <a:rect l="0" t="0" r="r" b="b"/>
                <a:pathLst>
                  <a:path w="67" h="85">
                    <a:moveTo>
                      <a:pt x="22" y="85"/>
                    </a:moveTo>
                    <a:lnTo>
                      <a:pt x="27" y="80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45" y="50"/>
                    </a:lnTo>
                    <a:lnTo>
                      <a:pt x="47" y="48"/>
                    </a:lnTo>
                    <a:lnTo>
                      <a:pt x="52" y="40"/>
                    </a:lnTo>
                    <a:lnTo>
                      <a:pt x="57" y="30"/>
                    </a:lnTo>
                    <a:lnTo>
                      <a:pt x="62" y="18"/>
                    </a:lnTo>
                    <a:lnTo>
                      <a:pt x="67" y="13"/>
                    </a:lnTo>
                    <a:lnTo>
                      <a:pt x="37" y="0"/>
                    </a:lnTo>
                    <a:lnTo>
                      <a:pt x="30" y="18"/>
                    </a:lnTo>
                    <a:lnTo>
                      <a:pt x="22" y="28"/>
                    </a:lnTo>
                    <a:lnTo>
                      <a:pt x="17" y="35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2" y="5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2" y="58"/>
                    </a:lnTo>
                    <a:lnTo>
                      <a:pt x="22" y="8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2B6E0016-7DAC-4EB4-9D53-EE989D61B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561" y="2069526"/>
                <a:ext cx="52930" cy="45144"/>
              </a:xfrm>
              <a:custGeom>
                <a:avLst/>
                <a:gdLst/>
                <a:ahLst/>
                <a:cxnLst>
                  <a:cxn ang="0">
                    <a:pos x="20" y="100"/>
                  </a:cxn>
                  <a:cxn ang="0">
                    <a:pos x="15" y="102"/>
                  </a:cxn>
                  <a:cxn ang="0">
                    <a:pos x="33" y="92"/>
                  </a:cxn>
                  <a:cxn ang="0">
                    <a:pos x="43" y="85"/>
                  </a:cxn>
                  <a:cxn ang="0">
                    <a:pos x="55" y="77"/>
                  </a:cxn>
                  <a:cxn ang="0">
                    <a:pos x="68" y="65"/>
                  </a:cxn>
                  <a:cxn ang="0">
                    <a:pos x="78" y="55"/>
                  </a:cxn>
                  <a:cxn ang="0">
                    <a:pos x="88" y="47"/>
                  </a:cxn>
                  <a:cxn ang="0">
                    <a:pos x="100" y="35"/>
                  </a:cxn>
                  <a:cxn ang="0">
                    <a:pos x="110" y="27"/>
                  </a:cxn>
                  <a:cxn ang="0">
                    <a:pos x="90" y="0"/>
                  </a:cxn>
                  <a:cxn ang="0">
                    <a:pos x="78" y="12"/>
                  </a:cxn>
                  <a:cxn ang="0">
                    <a:pos x="65" y="22"/>
                  </a:cxn>
                  <a:cxn ang="0">
                    <a:pos x="53" y="35"/>
                  </a:cxn>
                  <a:cxn ang="0">
                    <a:pos x="43" y="45"/>
                  </a:cxn>
                  <a:cxn ang="0">
                    <a:pos x="33" y="52"/>
                  </a:cxn>
                  <a:cxn ang="0">
                    <a:pos x="20" y="62"/>
                  </a:cxn>
                  <a:cxn ang="0">
                    <a:pos x="10" y="67"/>
                  </a:cxn>
                  <a:cxn ang="0">
                    <a:pos x="5" y="70"/>
                  </a:cxn>
                  <a:cxn ang="0">
                    <a:pos x="0" y="75"/>
                  </a:cxn>
                  <a:cxn ang="0">
                    <a:pos x="20" y="100"/>
                  </a:cxn>
                </a:cxnLst>
                <a:rect l="0" t="0" r="r" b="b"/>
                <a:pathLst>
                  <a:path w="110" h="102">
                    <a:moveTo>
                      <a:pt x="20" y="100"/>
                    </a:moveTo>
                    <a:lnTo>
                      <a:pt x="15" y="102"/>
                    </a:lnTo>
                    <a:lnTo>
                      <a:pt x="33" y="92"/>
                    </a:lnTo>
                    <a:lnTo>
                      <a:pt x="43" y="85"/>
                    </a:lnTo>
                    <a:lnTo>
                      <a:pt x="55" y="77"/>
                    </a:lnTo>
                    <a:lnTo>
                      <a:pt x="68" y="65"/>
                    </a:lnTo>
                    <a:lnTo>
                      <a:pt x="78" y="55"/>
                    </a:lnTo>
                    <a:lnTo>
                      <a:pt x="88" y="47"/>
                    </a:lnTo>
                    <a:lnTo>
                      <a:pt x="100" y="35"/>
                    </a:lnTo>
                    <a:lnTo>
                      <a:pt x="110" y="27"/>
                    </a:lnTo>
                    <a:lnTo>
                      <a:pt x="90" y="0"/>
                    </a:lnTo>
                    <a:lnTo>
                      <a:pt x="78" y="12"/>
                    </a:lnTo>
                    <a:lnTo>
                      <a:pt x="65" y="22"/>
                    </a:lnTo>
                    <a:lnTo>
                      <a:pt x="53" y="35"/>
                    </a:lnTo>
                    <a:lnTo>
                      <a:pt x="43" y="45"/>
                    </a:lnTo>
                    <a:lnTo>
                      <a:pt x="33" y="52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5" y="70"/>
                    </a:lnTo>
                    <a:lnTo>
                      <a:pt x="0" y="75"/>
                    </a:lnTo>
                    <a:lnTo>
                      <a:pt x="20" y="10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FA333816-53BF-4B4B-BD34-85BD82EEE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740" y="2105165"/>
                <a:ext cx="48327" cy="23760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55"/>
                  </a:cxn>
                  <a:cxn ang="0">
                    <a:pos x="15" y="55"/>
                  </a:cxn>
                  <a:cxn ang="0">
                    <a:pos x="25" y="55"/>
                  </a:cxn>
                  <a:cxn ang="0">
                    <a:pos x="35" y="52"/>
                  </a:cxn>
                  <a:cxn ang="0">
                    <a:pos x="50" y="50"/>
                  </a:cxn>
                  <a:cxn ang="0">
                    <a:pos x="62" y="45"/>
                  </a:cxn>
                  <a:cxn ang="0">
                    <a:pos x="75" y="40"/>
                  </a:cxn>
                  <a:cxn ang="0">
                    <a:pos x="87" y="32"/>
                  </a:cxn>
                  <a:cxn ang="0">
                    <a:pos x="97" y="25"/>
                  </a:cxn>
                  <a:cxn ang="0">
                    <a:pos x="77" y="0"/>
                  </a:cxn>
                  <a:cxn ang="0">
                    <a:pos x="70" y="5"/>
                  </a:cxn>
                  <a:cxn ang="0">
                    <a:pos x="60" y="10"/>
                  </a:cxn>
                  <a:cxn ang="0">
                    <a:pos x="57" y="12"/>
                  </a:cxn>
                  <a:cxn ang="0">
                    <a:pos x="47" y="15"/>
                  </a:cxn>
                  <a:cxn ang="0">
                    <a:pos x="42" y="17"/>
                  </a:cxn>
                  <a:cxn ang="0">
                    <a:pos x="30" y="17"/>
                  </a:cxn>
                  <a:cxn ang="0">
                    <a:pos x="17" y="17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0" y="55"/>
                  </a:cxn>
                </a:cxnLst>
                <a:rect l="0" t="0" r="r" b="b"/>
                <a:pathLst>
                  <a:path w="97" h="55">
                    <a:moveTo>
                      <a:pt x="0" y="55"/>
                    </a:moveTo>
                    <a:lnTo>
                      <a:pt x="0" y="55"/>
                    </a:lnTo>
                    <a:lnTo>
                      <a:pt x="15" y="55"/>
                    </a:lnTo>
                    <a:lnTo>
                      <a:pt x="25" y="55"/>
                    </a:lnTo>
                    <a:lnTo>
                      <a:pt x="35" y="52"/>
                    </a:lnTo>
                    <a:lnTo>
                      <a:pt x="50" y="50"/>
                    </a:lnTo>
                    <a:lnTo>
                      <a:pt x="62" y="45"/>
                    </a:lnTo>
                    <a:lnTo>
                      <a:pt x="75" y="40"/>
                    </a:lnTo>
                    <a:lnTo>
                      <a:pt x="87" y="32"/>
                    </a:lnTo>
                    <a:lnTo>
                      <a:pt x="97" y="25"/>
                    </a:lnTo>
                    <a:lnTo>
                      <a:pt x="77" y="0"/>
                    </a:lnTo>
                    <a:lnTo>
                      <a:pt x="70" y="5"/>
                    </a:lnTo>
                    <a:lnTo>
                      <a:pt x="60" y="10"/>
                    </a:lnTo>
                    <a:lnTo>
                      <a:pt x="57" y="12"/>
                    </a:lnTo>
                    <a:lnTo>
                      <a:pt x="47" y="15"/>
                    </a:lnTo>
                    <a:lnTo>
                      <a:pt x="42" y="17"/>
                    </a:lnTo>
                    <a:lnTo>
                      <a:pt x="30" y="17"/>
                    </a:lnTo>
                    <a:lnTo>
                      <a:pt x="17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B9EE6AEB-017F-4E6D-9E3D-C0A9F30AA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219" y="2109917"/>
                <a:ext cx="41424" cy="19008"/>
              </a:xfrm>
              <a:custGeom>
                <a:avLst/>
                <a:gdLst/>
                <a:ahLst/>
                <a:cxnLst>
                  <a:cxn ang="0">
                    <a:pos x="35" y="17"/>
                  </a:cxn>
                  <a:cxn ang="0">
                    <a:pos x="13" y="37"/>
                  </a:cxn>
                  <a:cxn ang="0">
                    <a:pos x="18" y="37"/>
                  </a:cxn>
                  <a:cxn ang="0">
                    <a:pos x="25" y="37"/>
                  </a:cxn>
                  <a:cxn ang="0">
                    <a:pos x="30" y="40"/>
                  </a:cxn>
                  <a:cxn ang="0">
                    <a:pos x="38" y="37"/>
                  </a:cxn>
                  <a:cxn ang="0">
                    <a:pos x="43" y="40"/>
                  </a:cxn>
                  <a:cxn ang="0">
                    <a:pos x="53" y="40"/>
                  </a:cxn>
                  <a:cxn ang="0">
                    <a:pos x="60" y="40"/>
                  </a:cxn>
                  <a:cxn ang="0">
                    <a:pos x="73" y="40"/>
                  </a:cxn>
                  <a:cxn ang="0">
                    <a:pos x="85" y="2"/>
                  </a:cxn>
                  <a:cxn ang="0">
                    <a:pos x="78" y="2"/>
                  </a:cxn>
                  <a:cxn ang="0">
                    <a:pos x="70" y="2"/>
                  </a:cxn>
                  <a:cxn ang="0">
                    <a:pos x="60" y="2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3" y="2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3" y="17"/>
                  </a:cxn>
                  <a:cxn ang="0">
                    <a:pos x="0" y="22"/>
                  </a:cxn>
                  <a:cxn ang="0">
                    <a:pos x="3" y="30"/>
                  </a:cxn>
                  <a:cxn ang="0">
                    <a:pos x="5" y="35"/>
                  </a:cxn>
                  <a:cxn ang="0">
                    <a:pos x="13" y="37"/>
                  </a:cxn>
                  <a:cxn ang="0">
                    <a:pos x="35" y="17"/>
                  </a:cxn>
                </a:cxnLst>
                <a:rect l="0" t="0" r="r" b="b"/>
                <a:pathLst>
                  <a:path w="85" h="40">
                    <a:moveTo>
                      <a:pt x="35" y="17"/>
                    </a:moveTo>
                    <a:lnTo>
                      <a:pt x="13" y="37"/>
                    </a:lnTo>
                    <a:lnTo>
                      <a:pt x="18" y="37"/>
                    </a:lnTo>
                    <a:lnTo>
                      <a:pt x="25" y="37"/>
                    </a:lnTo>
                    <a:lnTo>
                      <a:pt x="30" y="40"/>
                    </a:lnTo>
                    <a:lnTo>
                      <a:pt x="38" y="37"/>
                    </a:lnTo>
                    <a:lnTo>
                      <a:pt x="43" y="40"/>
                    </a:lnTo>
                    <a:lnTo>
                      <a:pt x="53" y="40"/>
                    </a:lnTo>
                    <a:lnTo>
                      <a:pt x="60" y="40"/>
                    </a:lnTo>
                    <a:lnTo>
                      <a:pt x="73" y="40"/>
                    </a:lnTo>
                    <a:lnTo>
                      <a:pt x="85" y="2"/>
                    </a:lnTo>
                    <a:lnTo>
                      <a:pt x="78" y="2"/>
                    </a:lnTo>
                    <a:lnTo>
                      <a:pt x="70" y="2"/>
                    </a:lnTo>
                    <a:lnTo>
                      <a:pt x="60" y="2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3" y="2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7"/>
                    </a:lnTo>
                    <a:lnTo>
                      <a:pt x="3" y="17"/>
                    </a:lnTo>
                    <a:lnTo>
                      <a:pt x="0" y="22"/>
                    </a:lnTo>
                    <a:lnTo>
                      <a:pt x="3" y="30"/>
                    </a:lnTo>
                    <a:lnTo>
                      <a:pt x="5" y="35"/>
                    </a:lnTo>
                    <a:lnTo>
                      <a:pt x="13" y="3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5283130D-C1B9-4AFF-935B-278523899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302" y="2117046"/>
                <a:ext cx="46027" cy="147314"/>
              </a:xfrm>
              <a:custGeom>
                <a:avLst/>
                <a:gdLst/>
                <a:ahLst/>
                <a:cxnLst>
                  <a:cxn ang="0">
                    <a:pos x="22" y="275"/>
                  </a:cxn>
                  <a:cxn ang="0">
                    <a:pos x="35" y="292"/>
                  </a:cxn>
                  <a:cxn ang="0">
                    <a:pos x="97" y="0"/>
                  </a:cxn>
                  <a:cxn ang="0">
                    <a:pos x="65" y="3"/>
                  </a:cxn>
                  <a:cxn ang="0">
                    <a:pos x="0" y="295"/>
                  </a:cxn>
                  <a:cxn ang="0">
                    <a:pos x="10" y="312"/>
                  </a:cxn>
                  <a:cxn ang="0">
                    <a:pos x="0" y="295"/>
                  </a:cxn>
                  <a:cxn ang="0">
                    <a:pos x="0" y="302"/>
                  </a:cxn>
                  <a:cxn ang="0">
                    <a:pos x="2" y="307"/>
                  </a:cxn>
                  <a:cxn ang="0">
                    <a:pos x="7" y="312"/>
                  </a:cxn>
                  <a:cxn ang="0">
                    <a:pos x="12" y="312"/>
                  </a:cxn>
                  <a:cxn ang="0">
                    <a:pos x="20" y="310"/>
                  </a:cxn>
                  <a:cxn ang="0">
                    <a:pos x="25" y="305"/>
                  </a:cxn>
                  <a:cxn ang="0">
                    <a:pos x="30" y="300"/>
                  </a:cxn>
                  <a:cxn ang="0">
                    <a:pos x="35" y="292"/>
                  </a:cxn>
                  <a:cxn ang="0">
                    <a:pos x="22" y="275"/>
                  </a:cxn>
                </a:cxnLst>
                <a:rect l="0" t="0" r="r" b="b"/>
                <a:pathLst>
                  <a:path w="97" h="312">
                    <a:moveTo>
                      <a:pt x="22" y="275"/>
                    </a:moveTo>
                    <a:lnTo>
                      <a:pt x="35" y="292"/>
                    </a:lnTo>
                    <a:lnTo>
                      <a:pt x="97" y="0"/>
                    </a:lnTo>
                    <a:lnTo>
                      <a:pt x="65" y="3"/>
                    </a:lnTo>
                    <a:lnTo>
                      <a:pt x="0" y="295"/>
                    </a:lnTo>
                    <a:lnTo>
                      <a:pt x="10" y="312"/>
                    </a:lnTo>
                    <a:lnTo>
                      <a:pt x="0" y="295"/>
                    </a:lnTo>
                    <a:lnTo>
                      <a:pt x="0" y="302"/>
                    </a:lnTo>
                    <a:lnTo>
                      <a:pt x="2" y="307"/>
                    </a:lnTo>
                    <a:lnTo>
                      <a:pt x="7" y="312"/>
                    </a:lnTo>
                    <a:lnTo>
                      <a:pt x="12" y="312"/>
                    </a:lnTo>
                    <a:lnTo>
                      <a:pt x="20" y="310"/>
                    </a:lnTo>
                    <a:lnTo>
                      <a:pt x="25" y="305"/>
                    </a:lnTo>
                    <a:lnTo>
                      <a:pt x="30" y="300"/>
                    </a:lnTo>
                    <a:lnTo>
                      <a:pt x="35" y="292"/>
                    </a:lnTo>
                    <a:lnTo>
                      <a:pt x="22" y="27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37C44DEB-7571-4D86-8DC8-F3866320C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905" y="2247727"/>
                <a:ext cx="57533" cy="23760"/>
              </a:xfrm>
              <a:custGeom>
                <a:avLst/>
                <a:gdLst/>
                <a:ahLst/>
                <a:cxnLst>
                  <a:cxn ang="0">
                    <a:pos x="122" y="27"/>
                  </a:cxn>
                  <a:cxn ang="0">
                    <a:pos x="112" y="12"/>
                  </a:cxn>
                  <a:cxn ang="0">
                    <a:pos x="12" y="0"/>
                  </a:cxn>
                  <a:cxn ang="0">
                    <a:pos x="0" y="37"/>
                  </a:cxn>
                  <a:cxn ang="0">
                    <a:pos x="97" y="50"/>
                  </a:cxn>
                  <a:cxn ang="0">
                    <a:pos x="87" y="37"/>
                  </a:cxn>
                  <a:cxn ang="0">
                    <a:pos x="97" y="50"/>
                  </a:cxn>
                  <a:cxn ang="0">
                    <a:pos x="105" y="50"/>
                  </a:cxn>
                  <a:cxn ang="0">
                    <a:pos x="112" y="45"/>
                  </a:cxn>
                  <a:cxn ang="0">
                    <a:pos x="117" y="40"/>
                  </a:cxn>
                  <a:cxn ang="0">
                    <a:pos x="122" y="35"/>
                  </a:cxn>
                  <a:cxn ang="0">
                    <a:pos x="122" y="27"/>
                  </a:cxn>
                  <a:cxn ang="0">
                    <a:pos x="122" y="20"/>
                  </a:cxn>
                  <a:cxn ang="0">
                    <a:pos x="117" y="15"/>
                  </a:cxn>
                  <a:cxn ang="0">
                    <a:pos x="112" y="12"/>
                  </a:cxn>
                  <a:cxn ang="0">
                    <a:pos x="122" y="27"/>
                  </a:cxn>
                </a:cxnLst>
                <a:rect l="0" t="0" r="r" b="b"/>
                <a:pathLst>
                  <a:path w="122" h="50">
                    <a:moveTo>
                      <a:pt x="122" y="27"/>
                    </a:moveTo>
                    <a:lnTo>
                      <a:pt x="112" y="12"/>
                    </a:lnTo>
                    <a:lnTo>
                      <a:pt x="12" y="0"/>
                    </a:lnTo>
                    <a:lnTo>
                      <a:pt x="0" y="37"/>
                    </a:lnTo>
                    <a:lnTo>
                      <a:pt x="97" y="50"/>
                    </a:lnTo>
                    <a:lnTo>
                      <a:pt x="87" y="37"/>
                    </a:lnTo>
                    <a:lnTo>
                      <a:pt x="97" y="50"/>
                    </a:lnTo>
                    <a:lnTo>
                      <a:pt x="105" y="50"/>
                    </a:lnTo>
                    <a:lnTo>
                      <a:pt x="112" y="45"/>
                    </a:lnTo>
                    <a:lnTo>
                      <a:pt x="117" y="40"/>
                    </a:lnTo>
                    <a:lnTo>
                      <a:pt x="122" y="35"/>
                    </a:lnTo>
                    <a:lnTo>
                      <a:pt x="122" y="27"/>
                    </a:lnTo>
                    <a:lnTo>
                      <a:pt x="122" y="20"/>
                    </a:lnTo>
                    <a:lnTo>
                      <a:pt x="117" y="15"/>
                    </a:lnTo>
                    <a:lnTo>
                      <a:pt x="112" y="12"/>
                    </a:lnTo>
                    <a:lnTo>
                      <a:pt x="122" y="2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95B7F8BC-992A-44F1-9644-6E9833973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329" y="2257231"/>
                <a:ext cx="16109" cy="16633"/>
              </a:xfrm>
              <a:custGeom>
                <a:avLst/>
                <a:gdLst/>
                <a:ahLst/>
                <a:cxnLst>
                  <a:cxn ang="0">
                    <a:pos x="30" y="27"/>
                  </a:cxn>
                  <a:cxn ang="0">
                    <a:pos x="35" y="10"/>
                  </a:cxn>
                  <a:cxn ang="0">
                    <a:pos x="35" y="7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8" y="2"/>
                  </a:cxn>
                  <a:cxn ang="0">
                    <a:pos x="3" y="30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3" y="32"/>
                  </a:cxn>
                  <a:cxn ang="0">
                    <a:pos x="30" y="27"/>
                  </a:cxn>
                  <a:cxn ang="0">
                    <a:pos x="33" y="20"/>
                  </a:cxn>
                  <a:cxn ang="0">
                    <a:pos x="35" y="15"/>
                  </a:cxn>
                  <a:cxn ang="0">
                    <a:pos x="35" y="7"/>
                  </a:cxn>
                  <a:cxn ang="0">
                    <a:pos x="33" y="0"/>
                  </a:cxn>
                  <a:cxn ang="0">
                    <a:pos x="30" y="27"/>
                  </a:cxn>
                </a:cxnLst>
                <a:rect l="0" t="0" r="r" b="b"/>
                <a:pathLst>
                  <a:path w="35" h="35">
                    <a:moveTo>
                      <a:pt x="30" y="27"/>
                    </a:moveTo>
                    <a:lnTo>
                      <a:pt x="35" y="10"/>
                    </a:lnTo>
                    <a:lnTo>
                      <a:pt x="35" y="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8" y="2"/>
                    </a:lnTo>
                    <a:lnTo>
                      <a:pt x="3" y="30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30" y="27"/>
                    </a:lnTo>
                    <a:lnTo>
                      <a:pt x="33" y="20"/>
                    </a:lnTo>
                    <a:lnTo>
                      <a:pt x="35" y="15"/>
                    </a:lnTo>
                    <a:lnTo>
                      <a:pt x="35" y="7"/>
                    </a:lnTo>
                    <a:lnTo>
                      <a:pt x="33" y="0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9EA70552-9ECC-40CA-B2BC-C73875FED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821" y="2257231"/>
                <a:ext cx="25315" cy="2851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30" y="50"/>
                  </a:cxn>
                  <a:cxn ang="0">
                    <a:pos x="57" y="25"/>
                  </a:cxn>
                  <a:cxn ang="0">
                    <a:pos x="35" y="0"/>
                  </a:cxn>
                  <a:cxn ang="0">
                    <a:pos x="10" y="28"/>
                  </a:cxn>
                  <a:cxn ang="0">
                    <a:pos x="25" y="20"/>
                  </a:cxn>
                  <a:cxn ang="0">
                    <a:pos x="7" y="30"/>
                  </a:cxn>
                  <a:cxn ang="0">
                    <a:pos x="2" y="35"/>
                  </a:cxn>
                  <a:cxn ang="0">
                    <a:pos x="0" y="45"/>
                  </a:cxn>
                  <a:cxn ang="0">
                    <a:pos x="0" y="50"/>
                  </a:cxn>
                  <a:cxn ang="0">
                    <a:pos x="5" y="55"/>
                  </a:cxn>
                  <a:cxn ang="0">
                    <a:pos x="10" y="58"/>
                  </a:cxn>
                  <a:cxn ang="0">
                    <a:pos x="17" y="58"/>
                  </a:cxn>
                  <a:cxn ang="0">
                    <a:pos x="25" y="55"/>
                  </a:cxn>
                  <a:cxn ang="0">
                    <a:pos x="32" y="50"/>
                  </a:cxn>
                  <a:cxn ang="0">
                    <a:pos x="15" y="58"/>
                  </a:cxn>
                </a:cxnLst>
                <a:rect l="0" t="0" r="r" b="b"/>
                <a:pathLst>
                  <a:path w="57" h="58">
                    <a:moveTo>
                      <a:pt x="15" y="58"/>
                    </a:moveTo>
                    <a:lnTo>
                      <a:pt x="30" y="50"/>
                    </a:lnTo>
                    <a:lnTo>
                      <a:pt x="57" y="25"/>
                    </a:lnTo>
                    <a:lnTo>
                      <a:pt x="35" y="0"/>
                    </a:lnTo>
                    <a:lnTo>
                      <a:pt x="10" y="28"/>
                    </a:lnTo>
                    <a:lnTo>
                      <a:pt x="25" y="20"/>
                    </a:lnTo>
                    <a:lnTo>
                      <a:pt x="7" y="30"/>
                    </a:lnTo>
                    <a:lnTo>
                      <a:pt x="2" y="35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10" y="58"/>
                    </a:lnTo>
                    <a:lnTo>
                      <a:pt x="17" y="58"/>
                    </a:lnTo>
                    <a:lnTo>
                      <a:pt x="25" y="55"/>
                    </a:lnTo>
                    <a:lnTo>
                      <a:pt x="32" y="50"/>
                    </a:lnTo>
                    <a:lnTo>
                      <a:pt x="15" y="5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E3B067D4-1334-4850-93AD-C141F57B8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357" y="2266736"/>
                <a:ext cx="119670" cy="19008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12" y="38"/>
                  </a:cxn>
                  <a:cxn ang="0">
                    <a:pos x="242" y="38"/>
                  </a:cxn>
                  <a:cxn ang="0">
                    <a:pos x="252" y="0"/>
                  </a:cxn>
                  <a:cxn ang="0">
                    <a:pos x="25" y="0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7" y="35"/>
                  </a:cxn>
                  <a:cxn ang="0">
                    <a:pos x="12" y="38"/>
                  </a:cxn>
                  <a:cxn ang="0">
                    <a:pos x="5" y="33"/>
                  </a:cxn>
                </a:cxnLst>
                <a:rect l="0" t="0" r="r" b="b"/>
                <a:pathLst>
                  <a:path w="252" h="38">
                    <a:moveTo>
                      <a:pt x="5" y="33"/>
                    </a:moveTo>
                    <a:lnTo>
                      <a:pt x="12" y="38"/>
                    </a:lnTo>
                    <a:lnTo>
                      <a:pt x="242" y="38"/>
                    </a:lnTo>
                    <a:lnTo>
                      <a:pt x="252" y="0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7" y="35"/>
                    </a:lnTo>
                    <a:lnTo>
                      <a:pt x="12" y="38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6BC27660-5E19-4637-82D6-FDD350615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357" y="2264360"/>
                <a:ext cx="16110" cy="19008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3" y="35"/>
                  </a:cxn>
                  <a:cxn ang="0">
                    <a:pos x="8" y="38"/>
                  </a:cxn>
                  <a:cxn ang="0">
                    <a:pos x="35" y="8"/>
                  </a:cxn>
                  <a:cxn ang="0">
                    <a:pos x="33" y="5"/>
                  </a:cxn>
                  <a:cxn ang="0">
                    <a:pos x="30" y="30"/>
                  </a:cxn>
                  <a:cxn ang="0">
                    <a:pos x="33" y="5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3" y="3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0" y="20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5" y="10"/>
                  </a:cxn>
                </a:cxnLst>
                <a:rect l="0" t="0" r="r" b="b"/>
                <a:pathLst>
                  <a:path w="35" h="38">
                    <a:moveTo>
                      <a:pt x="5" y="10"/>
                    </a:moveTo>
                    <a:lnTo>
                      <a:pt x="3" y="35"/>
                    </a:lnTo>
                    <a:lnTo>
                      <a:pt x="8" y="38"/>
                    </a:lnTo>
                    <a:lnTo>
                      <a:pt x="35" y="8"/>
                    </a:lnTo>
                    <a:lnTo>
                      <a:pt x="33" y="5"/>
                    </a:lnTo>
                    <a:lnTo>
                      <a:pt x="30" y="30"/>
                    </a:lnTo>
                    <a:lnTo>
                      <a:pt x="33" y="5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285882A4-CC35-4083-B3AF-E4DA3A2FE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357" y="2250104"/>
                <a:ext cx="29918" cy="3088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0" y="2"/>
                  </a:cxn>
                  <a:cxn ang="0">
                    <a:pos x="37" y="12"/>
                  </a:cxn>
                  <a:cxn ang="0">
                    <a:pos x="30" y="17"/>
                  </a:cxn>
                  <a:cxn ang="0">
                    <a:pos x="20" y="30"/>
                  </a:cxn>
                  <a:cxn ang="0">
                    <a:pos x="17" y="27"/>
                  </a:cxn>
                  <a:cxn ang="0">
                    <a:pos x="7" y="40"/>
                  </a:cxn>
                  <a:cxn ang="0">
                    <a:pos x="5" y="45"/>
                  </a:cxn>
                  <a:cxn ang="0">
                    <a:pos x="0" y="65"/>
                  </a:cxn>
                  <a:cxn ang="0">
                    <a:pos x="2" y="42"/>
                  </a:cxn>
                  <a:cxn ang="0">
                    <a:pos x="27" y="62"/>
                  </a:cxn>
                  <a:cxn ang="0">
                    <a:pos x="30" y="35"/>
                  </a:cxn>
                  <a:cxn ang="0">
                    <a:pos x="35" y="52"/>
                  </a:cxn>
                  <a:cxn ang="0">
                    <a:pos x="40" y="47"/>
                  </a:cxn>
                  <a:cxn ang="0">
                    <a:pos x="40" y="52"/>
                  </a:cxn>
                  <a:cxn ang="0">
                    <a:pos x="47" y="40"/>
                  </a:cxn>
                  <a:cxn ang="0">
                    <a:pos x="52" y="40"/>
                  </a:cxn>
                  <a:cxn ang="0">
                    <a:pos x="60" y="35"/>
                  </a:cxn>
                  <a:cxn ang="0">
                    <a:pos x="65" y="32"/>
                  </a:cxn>
                  <a:cxn ang="0">
                    <a:pos x="52" y="37"/>
                  </a:cxn>
                  <a:cxn ang="0">
                    <a:pos x="62" y="0"/>
                  </a:cxn>
                </a:cxnLst>
                <a:rect l="0" t="0" r="r" b="b"/>
                <a:pathLst>
                  <a:path w="65" h="65">
                    <a:moveTo>
                      <a:pt x="62" y="0"/>
                    </a:moveTo>
                    <a:lnTo>
                      <a:pt x="50" y="2"/>
                    </a:lnTo>
                    <a:lnTo>
                      <a:pt x="37" y="12"/>
                    </a:lnTo>
                    <a:lnTo>
                      <a:pt x="30" y="17"/>
                    </a:lnTo>
                    <a:lnTo>
                      <a:pt x="20" y="30"/>
                    </a:lnTo>
                    <a:lnTo>
                      <a:pt x="17" y="27"/>
                    </a:lnTo>
                    <a:lnTo>
                      <a:pt x="7" y="40"/>
                    </a:lnTo>
                    <a:lnTo>
                      <a:pt x="5" y="45"/>
                    </a:lnTo>
                    <a:lnTo>
                      <a:pt x="0" y="65"/>
                    </a:lnTo>
                    <a:lnTo>
                      <a:pt x="2" y="42"/>
                    </a:lnTo>
                    <a:lnTo>
                      <a:pt x="27" y="62"/>
                    </a:lnTo>
                    <a:lnTo>
                      <a:pt x="30" y="35"/>
                    </a:lnTo>
                    <a:lnTo>
                      <a:pt x="35" y="52"/>
                    </a:lnTo>
                    <a:lnTo>
                      <a:pt x="40" y="47"/>
                    </a:lnTo>
                    <a:lnTo>
                      <a:pt x="40" y="52"/>
                    </a:lnTo>
                    <a:lnTo>
                      <a:pt x="47" y="40"/>
                    </a:lnTo>
                    <a:lnTo>
                      <a:pt x="52" y="40"/>
                    </a:lnTo>
                    <a:lnTo>
                      <a:pt x="60" y="35"/>
                    </a:lnTo>
                    <a:lnTo>
                      <a:pt x="65" y="32"/>
                    </a:lnTo>
                    <a:lnTo>
                      <a:pt x="52" y="3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AEFEEB1B-2F71-4471-AB35-F9608A6E0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369" y="2014876"/>
                <a:ext cx="36821" cy="59402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0"/>
                  </a:cxn>
                  <a:cxn ang="0">
                    <a:pos x="37" y="18"/>
                  </a:cxn>
                  <a:cxn ang="0">
                    <a:pos x="32" y="30"/>
                  </a:cxn>
                  <a:cxn ang="0">
                    <a:pos x="27" y="45"/>
                  </a:cxn>
                  <a:cxn ang="0">
                    <a:pos x="22" y="60"/>
                  </a:cxn>
                  <a:cxn ang="0">
                    <a:pos x="17" y="73"/>
                  </a:cxn>
                  <a:cxn ang="0">
                    <a:pos x="12" y="85"/>
                  </a:cxn>
                  <a:cxn ang="0">
                    <a:pos x="5" y="98"/>
                  </a:cxn>
                  <a:cxn ang="0">
                    <a:pos x="0" y="108"/>
                  </a:cxn>
                  <a:cxn ang="0">
                    <a:pos x="35" y="118"/>
                  </a:cxn>
                  <a:cxn ang="0">
                    <a:pos x="42" y="100"/>
                  </a:cxn>
                  <a:cxn ang="0">
                    <a:pos x="47" y="85"/>
                  </a:cxn>
                  <a:cxn ang="0">
                    <a:pos x="52" y="73"/>
                  </a:cxn>
                  <a:cxn ang="0">
                    <a:pos x="60" y="58"/>
                  </a:cxn>
                  <a:cxn ang="0">
                    <a:pos x="62" y="43"/>
                  </a:cxn>
                  <a:cxn ang="0">
                    <a:pos x="67" y="28"/>
                  </a:cxn>
                  <a:cxn ang="0">
                    <a:pos x="75" y="15"/>
                  </a:cxn>
                  <a:cxn ang="0">
                    <a:pos x="77" y="3"/>
                  </a:cxn>
                  <a:cxn ang="0">
                    <a:pos x="77" y="0"/>
                  </a:cxn>
                  <a:cxn ang="0">
                    <a:pos x="42" y="3"/>
                  </a:cxn>
                </a:cxnLst>
                <a:rect l="0" t="0" r="r" b="b"/>
                <a:pathLst>
                  <a:path w="77" h="118">
                    <a:moveTo>
                      <a:pt x="42" y="3"/>
                    </a:moveTo>
                    <a:lnTo>
                      <a:pt x="42" y="0"/>
                    </a:lnTo>
                    <a:lnTo>
                      <a:pt x="37" y="18"/>
                    </a:lnTo>
                    <a:lnTo>
                      <a:pt x="32" y="30"/>
                    </a:lnTo>
                    <a:lnTo>
                      <a:pt x="27" y="45"/>
                    </a:lnTo>
                    <a:lnTo>
                      <a:pt x="22" y="60"/>
                    </a:lnTo>
                    <a:lnTo>
                      <a:pt x="17" y="73"/>
                    </a:lnTo>
                    <a:lnTo>
                      <a:pt x="12" y="85"/>
                    </a:lnTo>
                    <a:lnTo>
                      <a:pt x="5" y="98"/>
                    </a:lnTo>
                    <a:lnTo>
                      <a:pt x="0" y="108"/>
                    </a:lnTo>
                    <a:lnTo>
                      <a:pt x="35" y="118"/>
                    </a:lnTo>
                    <a:lnTo>
                      <a:pt x="42" y="100"/>
                    </a:lnTo>
                    <a:lnTo>
                      <a:pt x="47" y="85"/>
                    </a:lnTo>
                    <a:lnTo>
                      <a:pt x="52" y="73"/>
                    </a:lnTo>
                    <a:lnTo>
                      <a:pt x="60" y="58"/>
                    </a:lnTo>
                    <a:lnTo>
                      <a:pt x="62" y="43"/>
                    </a:lnTo>
                    <a:lnTo>
                      <a:pt x="67" y="28"/>
                    </a:lnTo>
                    <a:lnTo>
                      <a:pt x="75" y="15"/>
                    </a:lnTo>
                    <a:lnTo>
                      <a:pt x="77" y="3"/>
                    </a:lnTo>
                    <a:lnTo>
                      <a:pt x="77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B3259247-A93F-44B8-AA25-4FD2874F5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080" y="1967355"/>
                <a:ext cx="23013" cy="49897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5" y="10"/>
                  </a:cxn>
                  <a:cxn ang="0">
                    <a:pos x="13" y="30"/>
                  </a:cxn>
                  <a:cxn ang="0">
                    <a:pos x="10" y="52"/>
                  </a:cxn>
                  <a:cxn ang="0">
                    <a:pos x="5" y="80"/>
                  </a:cxn>
                  <a:cxn ang="0">
                    <a:pos x="0" y="110"/>
                  </a:cxn>
                  <a:cxn ang="0">
                    <a:pos x="35" y="107"/>
                  </a:cxn>
                  <a:cxn ang="0">
                    <a:pos x="40" y="75"/>
                  </a:cxn>
                  <a:cxn ang="0">
                    <a:pos x="48" y="47"/>
                  </a:cxn>
                  <a:cxn ang="0">
                    <a:pos x="50" y="2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15" y="10"/>
                  </a:cxn>
                </a:cxnLst>
                <a:rect l="0" t="0" r="r" b="b"/>
                <a:pathLst>
                  <a:path w="50" h="110">
                    <a:moveTo>
                      <a:pt x="15" y="10"/>
                    </a:moveTo>
                    <a:lnTo>
                      <a:pt x="15" y="10"/>
                    </a:lnTo>
                    <a:lnTo>
                      <a:pt x="13" y="30"/>
                    </a:lnTo>
                    <a:lnTo>
                      <a:pt x="10" y="52"/>
                    </a:lnTo>
                    <a:lnTo>
                      <a:pt x="5" y="80"/>
                    </a:lnTo>
                    <a:lnTo>
                      <a:pt x="0" y="110"/>
                    </a:lnTo>
                    <a:lnTo>
                      <a:pt x="35" y="107"/>
                    </a:lnTo>
                    <a:lnTo>
                      <a:pt x="40" y="75"/>
                    </a:lnTo>
                    <a:lnTo>
                      <a:pt x="48" y="47"/>
                    </a:lnTo>
                    <a:lnTo>
                      <a:pt x="50" y="2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879FCA21-ED1C-45A8-8002-0661C7B5D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780" y="1926964"/>
                <a:ext cx="25314" cy="45144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10" y="40"/>
                  </a:cxn>
                  <a:cxn ang="0">
                    <a:pos x="13" y="48"/>
                  </a:cxn>
                  <a:cxn ang="0">
                    <a:pos x="15" y="53"/>
                  </a:cxn>
                  <a:cxn ang="0">
                    <a:pos x="15" y="63"/>
                  </a:cxn>
                  <a:cxn ang="0">
                    <a:pos x="18" y="75"/>
                  </a:cxn>
                  <a:cxn ang="0">
                    <a:pos x="20" y="93"/>
                  </a:cxn>
                  <a:cxn ang="0">
                    <a:pos x="55" y="83"/>
                  </a:cxn>
                  <a:cxn ang="0">
                    <a:pos x="55" y="68"/>
                  </a:cxn>
                  <a:cxn ang="0">
                    <a:pos x="55" y="53"/>
                  </a:cxn>
                  <a:cxn ang="0">
                    <a:pos x="50" y="38"/>
                  </a:cxn>
                  <a:cxn ang="0">
                    <a:pos x="45" y="23"/>
                  </a:cxn>
                  <a:cxn ang="0">
                    <a:pos x="40" y="18"/>
                  </a:cxn>
                  <a:cxn ang="0">
                    <a:pos x="35" y="8"/>
                  </a:cxn>
                  <a:cxn ang="0">
                    <a:pos x="2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38"/>
                  </a:cxn>
                </a:cxnLst>
                <a:rect l="0" t="0" r="r" b="b"/>
                <a:pathLst>
                  <a:path w="55" h="93">
                    <a:moveTo>
                      <a:pt x="0" y="38"/>
                    </a:moveTo>
                    <a:lnTo>
                      <a:pt x="0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0" y="40"/>
                    </a:lnTo>
                    <a:lnTo>
                      <a:pt x="13" y="48"/>
                    </a:lnTo>
                    <a:lnTo>
                      <a:pt x="15" y="53"/>
                    </a:lnTo>
                    <a:lnTo>
                      <a:pt x="15" y="63"/>
                    </a:lnTo>
                    <a:lnTo>
                      <a:pt x="18" y="75"/>
                    </a:lnTo>
                    <a:lnTo>
                      <a:pt x="20" y="93"/>
                    </a:lnTo>
                    <a:lnTo>
                      <a:pt x="55" y="83"/>
                    </a:lnTo>
                    <a:lnTo>
                      <a:pt x="55" y="68"/>
                    </a:lnTo>
                    <a:lnTo>
                      <a:pt x="55" y="53"/>
                    </a:lnTo>
                    <a:lnTo>
                      <a:pt x="50" y="38"/>
                    </a:lnTo>
                    <a:lnTo>
                      <a:pt x="45" y="23"/>
                    </a:lnTo>
                    <a:lnTo>
                      <a:pt x="40" y="18"/>
                    </a:lnTo>
                    <a:lnTo>
                      <a:pt x="35" y="8"/>
                    </a:lnTo>
                    <a:lnTo>
                      <a:pt x="2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03A99454-45B5-4803-B5CD-66BB56D03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766" y="1926964"/>
                <a:ext cx="29917" cy="23760"/>
              </a:xfrm>
              <a:custGeom>
                <a:avLst/>
                <a:gdLst/>
                <a:ahLst/>
                <a:cxnLst>
                  <a:cxn ang="0">
                    <a:pos x="17" y="45"/>
                  </a:cxn>
                  <a:cxn ang="0">
                    <a:pos x="15" y="48"/>
                  </a:cxn>
                  <a:cxn ang="0">
                    <a:pos x="27" y="40"/>
                  </a:cxn>
                  <a:cxn ang="0">
                    <a:pos x="32" y="38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37" y="38"/>
                  </a:cxn>
                  <a:cxn ang="0">
                    <a:pos x="57" y="33"/>
                  </a:cxn>
                  <a:cxn ang="0">
                    <a:pos x="60" y="30"/>
                  </a:cxn>
                  <a:cxn ang="0">
                    <a:pos x="47" y="38"/>
                  </a:cxn>
                  <a:cxn ang="0">
                    <a:pos x="57" y="0"/>
                  </a:cxn>
                  <a:cxn ang="0">
                    <a:pos x="37" y="8"/>
                  </a:cxn>
                  <a:cxn ang="0">
                    <a:pos x="35" y="8"/>
                  </a:cxn>
                  <a:cxn ang="0">
                    <a:pos x="42" y="3"/>
                  </a:cxn>
                  <a:cxn ang="0">
                    <a:pos x="37" y="3"/>
                  </a:cxn>
                  <a:cxn ang="0">
                    <a:pos x="25" y="8"/>
                  </a:cxn>
                  <a:cxn ang="0">
                    <a:pos x="12" y="15"/>
                  </a:cxn>
                  <a:cxn ang="0">
                    <a:pos x="5" y="18"/>
                  </a:cxn>
                  <a:cxn ang="0">
                    <a:pos x="5" y="15"/>
                  </a:cxn>
                  <a:cxn ang="0">
                    <a:pos x="0" y="18"/>
                  </a:cxn>
                  <a:cxn ang="0">
                    <a:pos x="17" y="45"/>
                  </a:cxn>
                </a:cxnLst>
                <a:rect l="0" t="0" r="r" b="b"/>
                <a:pathLst>
                  <a:path w="60" h="48">
                    <a:moveTo>
                      <a:pt x="17" y="45"/>
                    </a:moveTo>
                    <a:lnTo>
                      <a:pt x="15" y="48"/>
                    </a:lnTo>
                    <a:lnTo>
                      <a:pt x="27" y="40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7" y="38"/>
                    </a:lnTo>
                    <a:lnTo>
                      <a:pt x="57" y="33"/>
                    </a:lnTo>
                    <a:lnTo>
                      <a:pt x="60" y="30"/>
                    </a:lnTo>
                    <a:lnTo>
                      <a:pt x="47" y="38"/>
                    </a:lnTo>
                    <a:lnTo>
                      <a:pt x="57" y="0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42" y="3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2" y="15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0" y="18"/>
                    </a:lnTo>
                    <a:lnTo>
                      <a:pt x="17" y="45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E45EABCC-E6A9-4CD4-964F-F87BC5310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753" y="1936468"/>
                <a:ext cx="32219" cy="28512"/>
              </a:xfrm>
              <a:custGeom>
                <a:avLst/>
                <a:gdLst/>
                <a:ahLst/>
                <a:cxnLst>
                  <a:cxn ang="0">
                    <a:pos x="17" y="62"/>
                  </a:cxn>
                  <a:cxn ang="0">
                    <a:pos x="17" y="62"/>
                  </a:cxn>
                  <a:cxn ang="0">
                    <a:pos x="25" y="55"/>
                  </a:cxn>
                  <a:cxn ang="0">
                    <a:pos x="32" y="50"/>
                  </a:cxn>
                  <a:cxn ang="0">
                    <a:pos x="40" y="47"/>
                  </a:cxn>
                  <a:cxn ang="0">
                    <a:pos x="45" y="42"/>
                  </a:cxn>
                  <a:cxn ang="0">
                    <a:pos x="50" y="37"/>
                  </a:cxn>
                  <a:cxn ang="0">
                    <a:pos x="60" y="35"/>
                  </a:cxn>
                  <a:cxn ang="0">
                    <a:pos x="67" y="25"/>
                  </a:cxn>
                  <a:cxn ang="0">
                    <a:pos x="67" y="27"/>
                  </a:cxn>
                  <a:cxn ang="0">
                    <a:pos x="50" y="0"/>
                  </a:cxn>
                  <a:cxn ang="0">
                    <a:pos x="40" y="12"/>
                  </a:cxn>
                  <a:cxn ang="0">
                    <a:pos x="37" y="12"/>
                  </a:cxn>
                  <a:cxn ang="0">
                    <a:pos x="30" y="15"/>
                  </a:cxn>
                  <a:cxn ang="0">
                    <a:pos x="25" y="20"/>
                  </a:cxn>
                  <a:cxn ang="0">
                    <a:pos x="17" y="22"/>
                  </a:cxn>
                  <a:cxn ang="0">
                    <a:pos x="12" y="27"/>
                  </a:cxn>
                  <a:cxn ang="0">
                    <a:pos x="2" y="32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7" y="62"/>
                  </a:cxn>
                </a:cxnLst>
                <a:rect l="0" t="0" r="r" b="b"/>
                <a:pathLst>
                  <a:path w="67" h="62">
                    <a:moveTo>
                      <a:pt x="17" y="62"/>
                    </a:moveTo>
                    <a:lnTo>
                      <a:pt x="17" y="62"/>
                    </a:lnTo>
                    <a:lnTo>
                      <a:pt x="25" y="55"/>
                    </a:lnTo>
                    <a:lnTo>
                      <a:pt x="32" y="50"/>
                    </a:lnTo>
                    <a:lnTo>
                      <a:pt x="40" y="47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3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50" y="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25" y="20"/>
                    </a:lnTo>
                    <a:lnTo>
                      <a:pt x="17" y="22"/>
                    </a:lnTo>
                    <a:lnTo>
                      <a:pt x="12" y="27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ECF44F16-7F3B-44D8-A851-86FB3FDC0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040" y="1950724"/>
                <a:ext cx="27616" cy="26136"/>
              </a:xfrm>
              <a:custGeom>
                <a:avLst/>
                <a:gdLst/>
                <a:ahLst/>
                <a:cxnLst>
                  <a:cxn ang="0">
                    <a:pos x="33" y="42"/>
                  </a:cxn>
                  <a:cxn ang="0">
                    <a:pos x="25" y="52"/>
                  </a:cxn>
                  <a:cxn ang="0">
                    <a:pos x="18" y="37"/>
                  </a:cxn>
                  <a:cxn ang="0">
                    <a:pos x="35" y="20"/>
                  </a:cxn>
                  <a:cxn ang="0">
                    <a:pos x="40" y="30"/>
                  </a:cxn>
                  <a:cxn ang="0">
                    <a:pos x="43" y="32"/>
                  </a:cxn>
                  <a:cxn ang="0">
                    <a:pos x="48" y="30"/>
                  </a:cxn>
                  <a:cxn ang="0">
                    <a:pos x="45" y="35"/>
                  </a:cxn>
                  <a:cxn ang="0">
                    <a:pos x="55" y="20"/>
                  </a:cxn>
                  <a:cxn ang="0">
                    <a:pos x="55" y="27"/>
                  </a:cxn>
                  <a:cxn ang="0">
                    <a:pos x="38" y="0"/>
                  </a:cxn>
                  <a:cxn ang="0">
                    <a:pos x="25" y="15"/>
                  </a:cxn>
                  <a:cxn ang="0">
                    <a:pos x="23" y="10"/>
                  </a:cxn>
                  <a:cxn ang="0">
                    <a:pos x="15" y="22"/>
                  </a:cxn>
                  <a:cxn ang="0">
                    <a:pos x="10" y="25"/>
                  </a:cxn>
                  <a:cxn ang="0">
                    <a:pos x="5" y="35"/>
                  </a:cxn>
                  <a:cxn ang="0">
                    <a:pos x="5" y="50"/>
                  </a:cxn>
                  <a:cxn ang="0">
                    <a:pos x="18" y="37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33" y="42"/>
                  </a:cxn>
                </a:cxnLst>
                <a:rect l="0" t="0" r="r" b="b"/>
                <a:pathLst>
                  <a:path w="55" h="52">
                    <a:moveTo>
                      <a:pt x="33" y="42"/>
                    </a:moveTo>
                    <a:lnTo>
                      <a:pt x="25" y="52"/>
                    </a:lnTo>
                    <a:lnTo>
                      <a:pt x="18" y="37"/>
                    </a:lnTo>
                    <a:lnTo>
                      <a:pt x="35" y="20"/>
                    </a:lnTo>
                    <a:lnTo>
                      <a:pt x="40" y="30"/>
                    </a:lnTo>
                    <a:lnTo>
                      <a:pt x="43" y="32"/>
                    </a:lnTo>
                    <a:lnTo>
                      <a:pt x="48" y="30"/>
                    </a:lnTo>
                    <a:lnTo>
                      <a:pt x="45" y="35"/>
                    </a:lnTo>
                    <a:lnTo>
                      <a:pt x="55" y="20"/>
                    </a:lnTo>
                    <a:lnTo>
                      <a:pt x="55" y="27"/>
                    </a:lnTo>
                    <a:lnTo>
                      <a:pt x="38" y="0"/>
                    </a:lnTo>
                    <a:lnTo>
                      <a:pt x="25" y="15"/>
                    </a:lnTo>
                    <a:lnTo>
                      <a:pt x="23" y="10"/>
                    </a:lnTo>
                    <a:lnTo>
                      <a:pt x="15" y="22"/>
                    </a:lnTo>
                    <a:lnTo>
                      <a:pt x="10" y="25"/>
                    </a:lnTo>
                    <a:lnTo>
                      <a:pt x="5" y="35"/>
                    </a:lnTo>
                    <a:lnTo>
                      <a:pt x="5" y="50"/>
                    </a:lnTo>
                    <a:lnTo>
                      <a:pt x="18" y="37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3174C55F-9B6A-4591-A011-60345FFB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232" y="1967355"/>
                <a:ext cx="32219" cy="57025"/>
              </a:xfrm>
              <a:custGeom>
                <a:avLst/>
                <a:gdLst/>
                <a:ahLst/>
                <a:cxnLst>
                  <a:cxn ang="0">
                    <a:pos x="37" y="118"/>
                  </a:cxn>
                  <a:cxn ang="0">
                    <a:pos x="37" y="120"/>
                  </a:cxn>
                  <a:cxn ang="0">
                    <a:pos x="42" y="93"/>
                  </a:cxn>
                  <a:cxn ang="0">
                    <a:pos x="47" y="73"/>
                  </a:cxn>
                  <a:cxn ang="0">
                    <a:pos x="52" y="55"/>
                  </a:cxn>
                  <a:cxn ang="0">
                    <a:pos x="55" y="40"/>
                  </a:cxn>
                  <a:cxn ang="0">
                    <a:pos x="60" y="25"/>
                  </a:cxn>
                  <a:cxn ang="0">
                    <a:pos x="62" y="13"/>
                  </a:cxn>
                  <a:cxn ang="0">
                    <a:pos x="65" y="0"/>
                  </a:cxn>
                  <a:cxn ang="0">
                    <a:pos x="65" y="10"/>
                  </a:cxn>
                  <a:cxn ang="0">
                    <a:pos x="32" y="3"/>
                  </a:cxn>
                  <a:cxn ang="0">
                    <a:pos x="30" y="23"/>
                  </a:cxn>
                  <a:cxn ang="0">
                    <a:pos x="25" y="25"/>
                  </a:cxn>
                  <a:cxn ang="0">
                    <a:pos x="22" y="33"/>
                  </a:cxn>
                  <a:cxn ang="0">
                    <a:pos x="20" y="45"/>
                  </a:cxn>
                  <a:cxn ang="0">
                    <a:pos x="17" y="60"/>
                  </a:cxn>
                  <a:cxn ang="0">
                    <a:pos x="12" y="78"/>
                  </a:cxn>
                  <a:cxn ang="0">
                    <a:pos x="7" y="98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37" y="118"/>
                  </a:cxn>
                </a:cxnLst>
                <a:rect l="0" t="0" r="r" b="b"/>
                <a:pathLst>
                  <a:path w="65" h="120">
                    <a:moveTo>
                      <a:pt x="37" y="118"/>
                    </a:moveTo>
                    <a:lnTo>
                      <a:pt x="37" y="120"/>
                    </a:lnTo>
                    <a:lnTo>
                      <a:pt x="42" y="93"/>
                    </a:lnTo>
                    <a:lnTo>
                      <a:pt x="47" y="73"/>
                    </a:lnTo>
                    <a:lnTo>
                      <a:pt x="52" y="55"/>
                    </a:lnTo>
                    <a:lnTo>
                      <a:pt x="55" y="40"/>
                    </a:lnTo>
                    <a:lnTo>
                      <a:pt x="60" y="25"/>
                    </a:lnTo>
                    <a:lnTo>
                      <a:pt x="62" y="13"/>
                    </a:lnTo>
                    <a:lnTo>
                      <a:pt x="65" y="0"/>
                    </a:lnTo>
                    <a:lnTo>
                      <a:pt x="65" y="10"/>
                    </a:lnTo>
                    <a:lnTo>
                      <a:pt x="32" y="3"/>
                    </a:lnTo>
                    <a:lnTo>
                      <a:pt x="30" y="23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0" y="45"/>
                    </a:lnTo>
                    <a:lnTo>
                      <a:pt x="17" y="60"/>
                    </a:lnTo>
                    <a:lnTo>
                      <a:pt x="12" y="78"/>
                    </a:lnTo>
                    <a:lnTo>
                      <a:pt x="7" y="9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37" y="11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F3C206F1-CFFF-4C75-B0B9-8E3351612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726" y="2022005"/>
                <a:ext cx="29917" cy="54648"/>
              </a:xfrm>
              <a:custGeom>
                <a:avLst/>
                <a:gdLst/>
                <a:ahLst/>
                <a:cxnLst>
                  <a:cxn ang="0">
                    <a:pos x="38" y="110"/>
                  </a:cxn>
                  <a:cxn ang="0">
                    <a:pos x="38" y="110"/>
                  </a:cxn>
                  <a:cxn ang="0">
                    <a:pos x="40" y="100"/>
                  </a:cxn>
                  <a:cxn ang="0">
                    <a:pos x="43" y="77"/>
                  </a:cxn>
                  <a:cxn ang="0">
                    <a:pos x="50" y="47"/>
                  </a:cxn>
                  <a:cxn ang="0">
                    <a:pos x="60" y="0"/>
                  </a:cxn>
                  <a:cxn ang="0">
                    <a:pos x="23" y="2"/>
                  </a:cxn>
                  <a:cxn ang="0">
                    <a:pos x="13" y="50"/>
                  </a:cxn>
                  <a:cxn ang="0">
                    <a:pos x="8" y="85"/>
                  </a:cxn>
                  <a:cxn ang="0">
                    <a:pos x="3" y="107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38" y="110"/>
                  </a:cxn>
                </a:cxnLst>
                <a:rect l="0" t="0" r="r" b="b"/>
                <a:pathLst>
                  <a:path w="60" h="117">
                    <a:moveTo>
                      <a:pt x="38" y="110"/>
                    </a:moveTo>
                    <a:lnTo>
                      <a:pt x="38" y="110"/>
                    </a:lnTo>
                    <a:lnTo>
                      <a:pt x="40" y="100"/>
                    </a:lnTo>
                    <a:lnTo>
                      <a:pt x="43" y="77"/>
                    </a:lnTo>
                    <a:lnTo>
                      <a:pt x="50" y="47"/>
                    </a:lnTo>
                    <a:lnTo>
                      <a:pt x="60" y="0"/>
                    </a:lnTo>
                    <a:lnTo>
                      <a:pt x="23" y="2"/>
                    </a:lnTo>
                    <a:lnTo>
                      <a:pt x="13" y="50"/>
                    </a:lnTo>
                    <a:lnTo>
                      <a:pt x="8" y="85"/>
                    </a:lnTo>
                    <a:lnTo>
                      <a:pt x="3" y="10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38" y="11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F7B98FFE-60E3-42B1-A99E-1F560BEF6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726" y="2074278"/>
                <a:ext cx="27616" cy="26136"/>
              </a:xfrm>
              <a:custGeom>
                <a:avLst/>
                <a:gdLst/>
                <a:ahLst/>
                <a:cxnLst>
                  <a:cxn ang="0">
                    <a:pos x="58" y="18"/>
                  </a:cxn>
                  <a:cxn ang="0">
                    <a:pos x="55" y="18"/>
                  </a:cxn>
                  <a:cxn ang="0">
                    <a:pos x="50" y="18"/>
                  </a:cxn>
                  <a:cxn ang="0">
                    <a:pos x="48" y="18"/>
                  </a:cxn>
                  <a:cxn ang="0">
                    <a:pos x="45" y="13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38" y="5"/>
                  </a:cxn>
                  <a:cxn ang="0">
                    <a:pos x="38" y="0"/>
                  </a:cxn>
                  <a:cxn ang="0">
                    <a:pos x="38" y="3"/>
                  </a:cxn>
                  <a:cxn ang="0">
                    <a:pos x="0" y="10"/>
                  </a:cxn>
                  <a:cxn ang="0">
                    <a:pos x="3" y="20"/>
                  </a:cxn>
                  <a:cxn ang="0">
                    <a:pos x="3" y="25"/>
                  </a:cxn>
                  <a:cxn ang="0">
                    <a:pos x="5" y="30"/>
                  </a:cxn>
                  <a:cxn ang="0">
                    <a:pos x="10" y="38"/>
                  </a:cxn>
                  <a:cxn ang="0">
                    <a:pos x="15" y="43"/>
                  </a:cxn>
                  <a:cxn ang="0">
                    <a:pos x="18" y="45"/>
                  </a:cxn>
                  <a:cxn ang="0">
                    <a:pos x="28" y="50"/>
                  </a:cxn>
                  <a:cxn ang="0">
                    <a:pos x="35" y="55"/>
                  </a:cxn>
                  <a:cxn ang="0">
                    <a:pos x="33" y="53"/>
                  </a:cxn>
                  <a:cxn ang="0">
                    <a:pos x="58" y="18"/>
                  </a:cxn>
                </a:cxnLst>
                <a:rect l="0" t="0" r="r" b="b"/>
                <a:pathLst>
                  <a:path w="58" h="55">
                    <a:moveTo>
                      <a:pt x="58" y="18"/>
                    </a:moveTo>
                    <a:lnTo>
                      <a:pt x="55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5" y="13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38" y="5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10"/>
                    </a:lnTo>
                    <a:lnTo>
                      <a:pt x="3" y="20"/>
                    </a:lnTo>
                    <a:lnTo>
                      <a:pt x="3" y="25"/>
                    </a:lnTo>
                    <a:lnTo>
                      <a:pt x="5" y="30"/>
                    </a:lnTo>
                    <a:lnTo>
                      <a:pt x="10" y="38"/>
                    </a:lnTo>
                    <a:lnTo>
                      <a:pt x="15" y="43"/>
                    </a:lnTo>
                    <a:lnTo>
                      <a:pt x="18" y="45"/>
                    </a:lnTo>
                    <a:lnTo>
                      <a:pt x="28" y="50"/>
                    </a:lnTo>
                    <a:lnTo>
                      <a:pt x="35" y="55"/>
                    </a:lnTo>
                    <a:lnTo>
                      <a:pt x="33" y="53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1FA8179E-778B-4FF2-850E-1A64C6B34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835" y="2081405"/>
                <a:ext cx="32219" cy="23760"/>
              </a:xfrm>
              <a:custGeom>
                <a:avLst/>
                <a:gdLst/>
                <a:ahLst/>
                <a:cxnLst>
                  <a:cxn ang="0">
                    <a:pos x="65" y="12"/>
                  </a:cxn>
                  <a:cxn ang="0">
                    <a:pos x="65" y="12"/>
                  </a:cxn>
                  <a:cxn ang="0">
                    <a:pos x="65" y="12"/>
                  </a:cxn>
                  <a:cxn ang="0">
                    <a:pos x="60" y="12"/>
                  </a:cxn>
                  <a:cxn ang="0">
                    <a:pos x="55" y="10"/>
                  </a:cxn>
                  <a:cxn ang="0">
                    <a:pos x="42" y="7"/>
                  </a:cxn>
                  <a:cxn ang="0">
                    <a:pos x="40" y="7"/>
                  </a:cxn>
                  <a:cxn ang="0">
                    <a:pos x="32" y="5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0" y="35"/>
                  </a:cxn>
                  <a:cxn ang="0">
                    <a:pos x="10" y="40"/>
                  </a:cxn>
                  <a:cxn ang="0">
                    <a:pos x="15" y="42"/>
                  </a:cxn>
                  <a:cxn ang="0">
                    <a:pos x="22" y="45"/>
                  </a:cxn>
                  <a:cxn ang="0">
                    <a:pos x="30" y="47"/>
                  </a:cxn>
                  <a:cxn ang="0">
                    <a:pos x="32" y="47"/>
                  </a:cxn>
                  <a:cxn ang="0">
                    <a:pos x="37" y="47"/>
                  </a:cxn>
                  <a:cxn ang="0">
                    <a:pos x="42" y="50"/>
                  </a:cxn>
                  <a:cxn ang="0">
                    <a:pos x="55" y="50"/>
                  </a:cxn>
                  <a:cxn ang="0">
                    <a:pos x="55" y="50"/>
                  </a:cxn>
                  <a:cxn ang="0">
                    <a:pos x="65" y="12"/>
                  </a:cxn>
                </a:cxnLst>
                <a:rect l="0" t="0" r="r" b="b"/>
                <a:pathLst>
                  <a:path w="65" h="50">
                    <a:moveTo>
                      <a:pt x="65" y="12"/>
                    </a:moveTo>
                    <a:lnTo>
                      <a:pt x="65" y="12"/>
                    </a:lnTo>
                    <a:lnTo>
                      <a:pt x="65" y="12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2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0" y="35"/>
                    </a:lnTo>
                    <a:lnTo>
                      <a:pt x="10" y="40"/>
                    </a:lnTo>
                    <a:lnTo>
                      <a:pt x="15" y="42"/>
                    </a:lnTo>
                    <a:lnTo>
                      <a:pt x="22" y="45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7" y="47"/>
                    </a:lnTo>
                    <a:lnTo>
                      <a:pt x="42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9315C2E5-00A1-4E4E-B78A-99E671F4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451" y="2069526"/>
                <a:ext cx="48329" cy="38017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57" y="15"/>
                  </a:cxn>
                  <a:cxn ang="0">
                    <a:pos x="52" y="22"/>
                  </a:cxn>
                  <a:cxn ang="0">
                    <a:pos x="45" y="30"/>
                  </a:cxn>
                  <a:cxn ang="0">
                    <a:pos x="40" y="35"/>
                  </a:cxn>
                  <a:cxn ang="0">
                    <a:pos x="32" y="37"/>
                  </a:cxn>
                  <a:cxn ang="0">
                    <a:pos x="25" y="40"/>
                  </a:cxn>
                  <a:cxn ang="0">
                    <a:pos x="22" y="40"/>
                  </a:cxn>
                  <a:cxn ang="0">
                    <a:pos x="10" y="42"/>
                  </a:cxn>
                  <a:cxn ang="0">
                    <a:pos x="0" y="80"/>
                  </a:cxn>
                  <a:cxn ang="0">
                    <a:pos x="12" y="80"/>
                  </a:cxn>
                  <a:cxn ang="0">
                    <a:pos x="32" y="75"/>
                  </a:cxn>
                  <a:cxn ang="0">
                    <a:pos x="47" y="67"/>
                  </a:cxn>
                  <a:cxn ang="0">
                    <a:pos x="62" y="57"/>
                  </a:cxn>
                  <a:cxn ang="0">
                    <a:pos x="72" y="47"/>
                  </a:cxn>
                  <a:cxn ang="0">
                    <a:pos x="82" y="35"/>
                  </a:cxn>
                  <a:cxn ang="0">
                    <a:pos x="92" y="20"/>
                  </a:cxn>
                  <a:cxn ang="0">
                    <a:pos x="100" y="10"/>
                  </a:cxn>
                  <a:cxn ang="0">
                    <a:pos x="100" y="10"/>
                  </a:cxn>
                  <a:cxn ang="0">
                    <a:pos x="65" y="0"/>
                  </a:cxn>
                </a:cxnLst>
                <a:rect l="0" t="0" r="r" b="b"/>
                <a:pathLst>
                  <a:path w="100" h="80">
                    <a:moveTo>
                      <a:pt x="65" y="0"/>
                    </a:moveTo>
                    <a:lnTo>
                      <a:pt x="65" y="0"/>
                    </a:lnTo>
                    <a:lnTo>
                      <a:pt x="57" y="15"/>
                    </a:lnTo>
                    <a:lnTo>
                      <a:pt x="52" y="22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2" y="37"/>
                    </a:lnTo>
                    <a:lnTo>
                      <a:pt x="25" y="40"/>
                    </a:lnTo>
                    <a:lnTo>
                      <a:pt x="22" y="40"/>
                    </a:lnTo>
                    <a:lnTo>
                      <a:pt x="10" y="42"/>
                    </a:lnTo>
                    <a:lnTo>
                      <a:pt x="0" y="80"/>
                    </a:lnTo>
                    <a:lnTo>
                      <a:pt x="12" y="80"/>
                    </a:lnTo>
                    <a:lnTo>
                      <a:pt x="32" y="75"/>
                    </a:lnTo>
                    <a:lnTo>
                      <a:pt x="47" y="67"/>
                    </a:lnTo>
                    <a:lnTo>
                      <a:pt x="62" y="57"/>
                    </a:lnTo>
                    <a:lnTo>
                      <a:pt x="72" y="47"/>
                    </a:lnTo>
                    <a:lnTo>
                      <a:pt x="82" y="35"/>
                    </a:lnTo>
                    <a:lnTo>
                      <a:pt x="92" y="2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6E697A1A-D946-4BB1-80BA-15C475922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6368" y="1810537"/>
                <a:ext cx="483282" cy="427686"/>
              </a:xfrm>
              <a:custGeom>
                <a:avLst/>
                <a:gdLst/>
                <a:ahLst/>
                <a:cxnLst>
                  <a:cxn ang="0">
                    <a:pos x="465" y="352"/>
                  </a:cxn>
                  <a:cxn ang="0">
                    <a:pos x="535" y="357"/>
                  </a:cxn>
                  <a:cxn ang="0">
                    <a:pos x="548" y="380"/>
                  </a:cxn>
                  <a:cxn ang="0">
                    <a:pos x="493" y="445"/>
                  </a:cxn>
                  <a:cxn ang="0">
                    <a:pos x="458" y="580"/>
                  </a:cxn>
                  <a:cxn ang="0">
                    <a:pos x="430" y="670"/>
                  </a:cxn>
                  <a:cxn ang="0">
                    <a:pos x="395" y="742"/>
                  </a:cxn>
                  <a:cxn ang="0">
                    <a:pos x="350" y="802"/>
                  </a:cxn>
                  <a:cxn ang="0">
                    <a:pos x="295" y="847"/>
                  </a:cxn>
                  <a:cxn ang="0">
                    <a:pos x="238" y="879"/>
                  </a:cxn>
                  <a:cxn ang="0">
                    <a:pos x="173" y="902"/>
                  </a:cxn>
                  <a:cxn ang="0">
                    <a:pos x="105" y="907"/>
                  </a:cxn>
                  <a:cxn ang="0">
                    <a:pos x="103" y="824"/>
                  </a:cxn>
                  <a:cxn ang="0">
                    <a:pos x="215" y="832"/>
                  </a:cxn>
                  <a:cxn ang="0">
                    <a:pos x="280" y="824"/>
                  </a:cxn>
                  <a:cxn ang="0">
                    <a:pos x="315" y="784"/>
                  </a:cxn>
                  <a:cxn ang="0">
                    <a:pos x="343" y="697"/>
                  </a:cxn>
                  <a:cxn ang="0">
                    <a:pos x="323" y="632"/>
                  </a:cxn>
                  <a:cxn ang="0">
                    <a:pos x="230" y="662"/>
                  </a:cxn>
                  <a:cxn ang="0">
                    <a:pos x="138" y="670"/>
                  </a:cxn>
                  <a:cxn ang="0">
                    <a:pos x="40" y="632"/>
                  </a:cxn>
                  <a:cxn ang="0">
                    <a:pos x="0" y="520"/>
                  </a:cxn>
                  <a:cxn ang="0">
                    <a:pos x="23" y="335"/>
                  </a:cxn>
                  <a:cxn ang="0">
                    <a:pos x="105" y="185"/>
                  </a:cxn>
                  <a:cxn ang="0">
                    <a:pos x="188" y="102"/>
                  </a:cxn>
                  <a:cxn ang="0">
                    <a:pos x="250" y="57"/>
                  </a:cxn>
                  <a:cxn ang="0">
                    <a:pos x="318" y="25"/>
                  </a:cxn>
                  <a:cxn ang="0">
                    <a:pos x="380" y="5"/>
                  </a:cxn>
                  <a:cxn ang="0">
                    <a:pos x="443" y="0"/>
                  </a:cxn>
                  <a:cxn ang="0">
                    <a:pos x="545" y="17"/>
                  </a:cxn>
                  <a:cxn ang="0">
                    <a:pos x="595" y="72"/>
                  </a:cxn>
                  <a:cxn ang="0">
                    <a:pos x="508" y="122"/>
                  </a:cxn>
                  <a:cxn ang="0">
                    <a:pos x="455" y="60"/>
                  </a:cxn>
                  <a:cxn ang="0">
                    <a:pos x="358" y="50"/>
                  </a:cxn>
                  <a:cxn ang="0">
                    <a:pos x="253" y="95"/>
                  </a:cxn>
                  <a:cxn ang="0">
                    <a:pos x="173" y="192"/>
                  </a:cxn>
                  <a:cxn ang="0">
                    <a:pos x="118" y="310"/>
                  </a:cxn>
                  <a:cxn ang="0">
                    <a:pos x="93" y="502"/>
                  </a:cxn>
                  <a:cxn ang="0">
                    <a:pos x="133" y="600"/>
                  </a:cxn>
                  <a:cxn ang="0">
                    <a:pos x="215" y="632"/>
                  </a:cxn>
                  <a:cxn ang="0">
                    <a:pos x="303" y="610"/>
                  </a:cxn>
                  <a:cxn ang="0">
                    <a:pos x="373" y="552"/>
                  </a:cxn>
                  <a:cxn ang="0">
                    <a:pos x="283" y="377"/>
                  </a:cxn>
                  <a:cxn ang="0">
                    <a:pos x="325" y="357"/>
                  </a:cxn>
                  <a:cxn ang="0">
                    <a:pos x="970" y="282"/>
                  </a:cxn>
                  <a:cxn ang="0">
                    <a:pos x="920" y="275"/>
                  </a:cxn>
                  <a:cxn ang="0">
                    <a:pos x="890" y="277"/>
                  </a:cxn>
                  <a:cxn ang="0">
                    <a:pos x="865" y="285"/>
                  </a:cxn>
                  <a:cxn ang="0">
                    <a:pos x="845" y="297"/>
                  </a:cxn>
                  <a:cxn ang="0">
                    <a:pos x="740" y="360"/>
                  </a:cxn>
                  <a:cxn ang="0">
                    <a:pos x="740" y="277"/>
                  </a:cxn>
                  <a:cxn ang="0">
                    <a:pos x="715" y="277"/>
                  </a:cxn>
                  <a:cxn ang="0">
                    <a:pos x="690" y="287"/>
                  </a:cxn>
                  <a:cxn ang="0">
                    <a:pos x="655" y="300"/>
                  </a:cxn>
                  <a:cxn ang="0">
                    <a:pos x="692" y="252"/>
                  </a:cxn>
                  <a:cxn ang="0">
                    <a:pos x="772" y="207"/>
                  </a:cxn>
                  <a:cxn ang="0">
                    <a:pos x="820" y="187"/>
                  </a:cxn>
                  <a:cxn ang="0">
                    <a:pos x="845" y="192"/>
                  </a:cxn>
                  <a:cxn ang="0">
                    <a:pos x="857" y="252"/>
                  </a:cxn>
                  <a:cxn ang="0">
                    <a:pos x="920" y="202"/>
                  </a:cxn>
                  <a:cxn ang="0">
                    <a:pos x="962" y="185"/>
                  </a:cxn>
                  <a:cxn ang="0">
                    <a:pos x="995" y="190"/>
                  </a:cxn>
                </a:cxnLst>
                <a:rect l="0" t="0" r="r" b="b"/>
                <a:pathLst>
                  <a:path w="1000" h="907">
                    <a:moveTo>
                      <a:pt x="363" y="352"/>
                    </a:moveTo>
                    <a:lnTo>
                      <a:pt x="410" y="352"/>
                    </a:lnTo>
                    <a:lnTo>
                      <a:pt x="420" y="352"/>
                    </a:lnTo>
                    <a:lnTo>
                      <a:pt x="430" y="352"/>
                    </a:lnTo>
                    <a:lnTo>
                      <a:pt x="443" y="352"/>
                    </a:lnTo>
                    <a:lnTo>
                      <a:pt x="453" y="352"/>
                    </a:lnTo>
                    <a:lnTo>
                      <a:pt x="465" y="352"/>
                    </a:lnTo>
                    <a:lnTo>
                      <a:pt x="475" y="355"/>
                    </a:lnTo>
                    <a:lnTo>
                      <a:pt x="485" y="355"/>
                    </a:lnTo>
                    <a:lnTo>
                      <a:pt x="498" y="355"/>
                    </a:lnTo>
                    <a:lnTo>
                      <a:pt x="505" y="355"/>
                    </a:lnTo>
                    <a:lnTo>
                      <a:pt x="518" y="357"/>
                    </a:lnTo>
                    <a:lnTo>
                      <a:pt x="528" y="357"/>
                    </a:lnTo>
                    <a:lnTo>
                      <a:pt x="535" y="357"/>
                    </a:lnTo>
                    <a:lnTo>
                      <a:pt x="545" y="357"/>
                    </a:lnTo>
                    <a:lnTo>
                      <a:pt x="555" y="360"/>
                    </a:lnTo>
                    <a:lnTo>
                      <a:pt x="565" y="360"/>
                    </a:lnTo>
                    <a:lnTo>
                      <a:pt x="575" y="360"/>
                    </a:lnTo>
                    <a:lnTo>
                      <a:pt x="565" y="367"/>
                    </a:lnTo>
                    <a:lnTo>
                      <a:pt x="555" y="375"/>
                    </a:lnTo>
                    <a:lnTo>
                      <a:pt x="548" y="380"/>
                    </a:lnTo>
                    <a:lnTo>
                      <a:pt x="538" y="385"/>
                    </a:lnTo>
                    <a:lnTo>
                      <a:pt x="530" y="390"/>
                    </a:lnTo>
                    <a:lnTo>
                      <a:pt x="520" y="392"/>
                    </a:lnTo>
                    <a:lnTo>
                      <a:pt x="513" y="395"/>
                    </a:lnTo>
                    <a:lnTo>
                      <a:pt x="505" y="395"/>
                    </a:lnTo>
                    <a:lnTo>
                      <a:pt x="498" y="420"/>
                    </a:lnTo>
                    <a:lnTo>
                      <a:pt x="493" y="445"/>
                    </a:lnTo>
                    <a:lnTo>
                      <a:pt x="485" y="467"/>
                    </a:lnTo>
                    <a:lnTo>
                      <a:pt x="478" y="487"/>
                    </a:lnTo>
                    <a:lnTo>
                      <a:pt x="473" y="507"/>
                    </a:lnTo>
                    <a:lnTo>
                      <a:pt x="470" y="530"/>
                    </a:lnTo>
                    <a:lnTo>
                      <a:pt x="465" y="547"/>
                    </a:lnTo>
                    <a:lnTo>
                      <a:pt x="460" y="562"/>
                    </a:lnTo>
                    <a:lnTo>
                      <a:pt x="458" y="580"/>
                    </a:lnTo>
                    <a:lnTo>
                      <a:pt x="453" y="595"/>
                    </a:lnTo>
                    <a:lnTo>
                      <a:pt x="450" y="607"/>
                    </a:lnTo>
                    <a:lnTo>
                      <a:pt x="445" y="622"/>
                    </a:lnTo>
                    <a:lnTo>
                      <a:pt x="443" y="635"/>
                    </a:lnTo>
                    <a:lnTo>
                      <a:pt x="438" y="647"/>
                    </a:lnTo>
                    <a:lnTo>
                      <a:pt x="435" y="657"/>
                    </a:lnTo>
                    <a:lnTo>
                      <a:pt x="430" y="670"/>
                    </a:lnTo>
                    <a:lnTo>
                      <a:pt x="425" y="682"/>
                    </a:lnTo>
                    <a:lnTo>
                      <a:pt x="420" y="692"/>
                    </a:lnTo>
                    <a:lnTo>
                      <a:pt x="415" y="702"/>
                    </a:lnTo>
                    <a:lnTo>
                      <a:pt x="410" y="712"/>
                    </a:lnTo>
                    <a:lnTo>
                      <a:pt x="408" y="722"/>
                    </a:lnTo>
                    <a:lnTo>
                      <a:pt x="403" y="732"/>
                    </a:lnTo>
                    <a:lnTo>
                      <a:pt x="395" y="742"/>
                    </a:lnTo>
                    <a:lnTo>
                      <a:pt x="393" y="752"/>
                    </a:lnTo>
                    <a:lnTo>
                      <a:pt x="385" y="759"/>
                    </a:lnTo>
                    <a:lnTo>
                      <a:pt x="378" y="767"/>
                    </a:lnTo>
                    <a:lnTo>
                      <a:pt x="373" y="777"/>
                    </a:lnTo>
                    <a:lnTo>
                      <a:pt x="365" y="784"/>
                    </a:lnTo>
                    <a:lnTo>
                      <a:pt x="360" y="794"/>
                    </a:lnTo>
                    <a:lnTo>
                      <a:pt x="350" y="802"/>
                    </a:lnTo>
                    <a:lnTo>
                      <a:pt x="345" y="809"/>
                    </a:lnTo>
                    <a:lnTo>
                      <a:pt x="335" y="814"/>
                    </a:lnTo>
                    <a:lnTo>
                      <a:pt x="328" y="824"/>
                    </a:lnTo>
                    <a:lnTo>
                      <a:pt x="320" y="829"/>
                    </a:lnTo>
                    <a:lnTo>
                      <a:pt x="313" y="837"/>
                    </a:lnTo>
                    <a:lnTo>
                      <a:pt x="305" y="842"/>
                    </a:lnTo>
                    <a:lnTo>
                      <a:pt x="295" y="847"/>
                    </a:lnTo>
                    <a:lnTo>
                      <a:pt x="288" y="854"/>
                    </a:lnTo>
                    <a:lnTo>
                      <a:pt x="280" y="859"/>
                    </a:lnTo>
                    <a:lnTo>
                      <a:pt x="270" y="862"/>
                    </a:lnTo>
                    <a:lnTo>
                      <a:pt x="265" y="867"/>
                    </a:lnTo>
                    <a:lnTo>
                      <a:pt x="255" y="872"/>
                    </a:lnTo>
                    <a:lnTo>
                      <a:pt x="248" y="877"/>
                    </a:lnTo>
                    <a:lnTo>
                      <a:pt x="238" y="879"/>
                    </a:lnTo>
                    <a:lnTo>
                      <a:pt x="230" y="884"/>
                    </a:lnTo>
                    <a:lnTo>
                      <a:pt x="223" y="887"/>
                    </a:lnTo>
                    <a:lnTo>
                      <a:pt x="213" y="889"/>
                    </a:lnTo>
                    <a:lnTo>
                      <a:pt x="203" y="892"/>
                    </a:lnTo>
                    <a:lnTo>
                      <a:pt x="193" y="897"/>
                    </a:lnTo>
                    <a:lnTo>
                      <a:pt x="183" y="899"/>
                    </a:lnTo>
                    <a:lnTo>
                      <a:pt x="173" y="902"/>
                    </a:lnTo>
                    <a:lnTo>
                      <a:pt x="160" y="904"/>
                    </a:lnTo>
                    <a:lnTo>
                      <a:pt x="150" y="904"/>
                    </a:lnTo>
                    <a:lnTo>
                      <a:pt x="140" y="907"/>
                    </a:lnTo>
                    <a:lnTo>
                      <a:pt x="128" y="907"/>
                    </a:lnTo>
                    <a:lnTo>
                      <a:pt x="118" y="907"/>
                    </a:lnTo>
                    <a:lnTo>
                      <a:pt x="110" y="907"/>
                    </a:lnTo>
                    <a:lnTo>
                      <a:pt x="105" y="907"/>
                    </a:lnTo>
                    <a:lnTo>
                      <a:pt x="98" y="904"/>
                    </a:lnTo>
                    <a:lnTo>
                      <a:pt x="93" y="904"/>
                    </a:lnTo>
                    <a:lnTo>
                      <a:pt x="83" y="904"/>
                    </a:lnTo>
                    <a:lnTo>
                      <a:pt x="73" y="902"/>
                    </a:lnTo>
                    <a:lnTo>
                      <a:pt x="63" y="902"/>
                    </a:lnTo>
                    <a:lnTo>
                      <a:pt x="53" y="902"/>
                    </a:lnTo>
                    <a:lnTo>
                      <a:pt x="103" y="824"/>
                    </a:lnTo>
                    <a:lnTo>
                      <a:pt x="125" y="827"/>
                    </a:lnTo>
                    <a:lnTo>
                      <a:pt x="143" y="829"/>
                    </a:lnTo>
                    <a:lnTo>
                      <a:pt x="160" y="829"/>
                    </a:lnTo>
                    <a:lnTo>
                      <a:pt x="178" y="832"/>
                    </a:lnTo>
                    <a:lnTo>
                      <a:pt x="190" y="832"/>
                    </a:lnTo>
                    <a:lnTo>
                      <a:pt x="205" y="832"/>
                    </a:lnTo>
                    <a:lnTo>
                      <a:pt x="215" y="832"/>
                    </a:lnTo>
                    <a:lnTo>
                      <a:pt x="223" y="832"/>
                    </a:lnTo>
                    <a:lnTo>
                      <a:pt x="235" y="832"/>
                    </a:lnTo>
                    <a:lnTo>
                      <a:pt x="245" y="832"/>
                    </a:lnTo>
                    <a:lnTo>
                      <a:pt x="255" y="829"/>
                    </a:lnTo>
                    <a:lnTo>
                      <a:pt x="265" y="829"/>
                    </a:lnTo>
                    <a:lnTo>
                      <a:pt x="270" y="827"/>
                    </a:lnTo>
                    <a:lnTo>
                      <a:pt x="280" y="824"/>
                    </a:lnTo>
                    <a:lnTo>
                      <a:pt x="285" y="822"/>
                    </a:lnTo>
                    <a:lnTo>
                      <a:pt x="295" y="814"/>
                    </a:lnTo>
                    <a:lnTo>
                      <a:pt x="298" y="809"/>
                    </a:lnTo>
                    <a:lnTo>
                      <a:pt x="303" y="804"/>
                    </a:lnTo>
                    <a:lnTo>
                      <a:pt x="308" y="799"/>
                    </a:lnTo>
                    <a:lnTo>
                      <a:pt x="313" y="792"/>
                    </a:lnTo>
                    <a:lnTo>
                      <a:pt x="315" y="784"/>
                    </a:lnTo>
                    <a:lnTo>
                      <a:pt x="320" y="777"/>
                    </a:lnTo>
                    <a:lnTo>
                      <a:pt x="325" y="767"/>
                    </a:lnTo>
                    <a:lnTo>
                      <a:pt x="328" y="754"/>
                    </a:lnTo>
                    <a:lnTo>
                      <a:pt x="330" y="744"/>
                    </a:lnTo>
                    <a:lnTo>
                      <a:pt x="335" y="729"/>
                    </a:lnTo>
                    <a:lnTo>
                      <a:pt x="338" y="714"/>
                    </a:lnTo>
                    <a:lnTo>
                      <a:pt x="343" y="697"/>
                    </a:lnTo>
                    <a:lnTo>
                      <a:pt x="348" y="677"/>
                    </a:lnTo>
                    <a:lnTo>
                      <a:pt x="353" y="657"/>
                    </a:lnTo>
                    <a:lnTo>
                      <a:pt x="360" y="635"/>
                    </a:lnTo>
                    <a:lnTo>
                      <a:pt x="365" y="610"/>
                    </a:lnTo>
                    <a:lnTo>
                      <a:pt x="353" y="617"/>
                    </a:lnTo>
                    <a:lnTo>
                      <a:pt x="338" y="625"/>
                    </a:lnTo>
                    <a:lnTo>
                      <a:pt x="323" y="632"/>
                    </a:lnTo>
                    <a:lnTo>
                      <a:pt x="310" y="637"/>
                    </a:lnTo>
                    <a:lnTo>
                      <a:pt x="295" y="642"/>
                    </a:lnTo>
                    <a:lnTo>
                      <a:pt x="283" y="647"/>
                    </a:lnTo>
                    <a:lnTo>
                      <a:pt x="270" y="652"/>
                    </a:lnTo>
                    <a:lnTo>
                      <a:pt x="255" y="657"/>
                    </a:lnTo>
                    <a:lnTo>
                      <a:pt x="243" y="660"/>
                    </a:lnTo>
                    <a:lnTo>
                      <a:pt x="230" y="662"/>
                    </a:lnTo>
                    <a:lnTo>
                      <a:pt x="218" y="665"/>
                    </a:lnTo>
                    <a:lnTo>
                      <a:pt x="205" y="667"/>
                    </a:lnTo>
                    <a:lnTo>
                      <a:pt x="193" y="670"/>
                    </a:lnTo>
                    <a:lnTo>
                      <a:pt x="180" y="670"/>
                    </a:lnTo>
                    <a:lnTo>
                      <a:pt x="168" y="670"/>
                    </a:lnTo>
                    <a:lnTo>
                      <a:pt x="155" y="670"/>
                    </a:lnTo>
                    <a:lnTo>
                      <a:pt x="138" y="670"/>
                    </a:lnTo>
                    <a:lnTo>
                      <a:pt x="120" y="667"/>
                    </a:lnTo>
                    <a:lnTo>
                      <a:pt x="105" y="662"/>
                    </a:lnTo>
                    <a:lnTo>
                      <a:pt x="93" y="660"/>
                    </a:lnTo>
                    <a:lnTo>
                      <a:pt x="78" y="652"/>
                    </a:lnTo>
                    <a:lnTo>
                      <a:pt x="63" y="647"/>
                    </a:lnTo>
                    <a:lnTo>
                      <a:pt x="50" y="640"/>
                    </a:lnTo>
                    <a:lnTo>
                      <a:pt x="40" y="632"/>
                    </a:lnTo>
                    <a:lnTo>
                      <a:pt x="30" y="620"/>
                    </a:lnTo>
                    <a:lnTo>
                      <a:pt x="23" y="607"/>
                    </a:lnTo>
                    <a:lnTo>
                      <a:pt x="15" y="592"/>
                    </a:lnTo>
                    <a:lnTo>
                      <a:pt x="10" y="577"/>
                    </a:lnTo>
                    <a:lnTo>
                      <a:pt x="5" y="560"/>
                    </a:lnTo>
                    <a:lnTo>
                      <a:pt x="3" y="540"/>
                    </a:lnTo>
                    <a:lnTo>
                      <a:pt x="0" y="520"/>
                    </a:lnTo>
                    <a:lnTo>
                      <a:pt x="0" y="497"/>
                    </a:lnTo>
                    <a:lnTo>
                      <a:pt x="0" y="470"/>
                    </a:lnTo>
                    <a:lnTo>
                      <a:pt x="3" y="442"/>
                    </a:lnTo>
                    <a:lnTo>
                      <a:pt x="5" y="415"/>
                    </a:lnTo>
                    <a:lnTo>
                      <a:pt x="10" y="387"/>
                    </a:lnTo>
                    <a:lnTo>
                      <a:pt x="18" y="362"/>
                    </a:lnTo>
                    <a:lnTo>
                      <a:pt x="23" y="335"/>
                    </a:lnTo>
                    <a:lnTo>
                      <a:pt x="33" y="312"/>
                    </a:lnTo>
                    <a:lnTo>
                      <a:pt x="43" y="287"/>
                    </a:lnTo>
                    <a:lnTo>
                      <a:pt x="53" y="265"/>
                    </a:lnTo>
                    <a:lnTo>
                      <a:pt x="65" y="242"/>
                    </a:lnTo>
                    <a:lnTo>
                      <a:pt x="78" y="222"/>
                    </a:lnTo>
                    <a:lnTo>
                      <a:pt x="93" y="202"/>
                    </a:lnTo>
                    <a:lnTo>
                      <a:pt x="105" y="185"/>
                    </a:lnTo>
                    <a:lnTo>
                      <a:pt x="120" y="165"/>
                    </a:lnTo>
                    <a:lnTo>
                      <a:pt x="135" y="147"/>
                    </a:lnTo>
                    <a:lnTo>
                      <a:pt x="150" y="132"/>
                    </a:lnTo>
                    <a:lnTo>
                      <a:pt x="160" y="125"/>
                    </a:lnTo>
                    <a:lnTo>
                      <a:pt x="170" y="117"/>
                    </a:lnTo>
                    <a:lnTo>
                      <a:pt x="178" y="110"/>
                    </a:lnTo>
                    <a:lnTo>
                      <a:pt x="188" y="102"/>
                    </a:lnTo>
                    <a:lnTo>
                      <a:pt x="195" y="95"/>
                    </a:lnTo>
                    <a:lnTo>
                      <a:pt x="205" y="87"/>
                    </a:lnTo>
                    <a:lnTo>
                      <a:pt x="213" y="82"/>
                    </a:lnTo>
                    <a:lnTo>
                      <a:pt x="223" y="72"/>
                    </a:lnTo>
                    <a:lnTo>
                      <a:pt x="233" y="67"/>
                    </a:lnTo>
                    <a:lnTo>
                      <a:pt x="240" y="62"/>
                    </a:lnTo>
                    <a:lnTo>
                      <a:pt x="250" y="57"/>
                    </a:lnTo>
                    <a:lnTo>
                      <a:pt x="258" y="52"/>
                    </a:lnTo>
                    <a:lnTo>
                      <a:pt x="268" y="47"/>
                    </a:lnTo>
                    <a:lnTo>
                      <a:pt x="278" y="40"/>
                    </a:lnTo>
                    <a:lnTo>
                      <a:pt x="288" y="37"/>
                    </a:lnTo>
                    <a:lnTo>
                      <a:pt x="298" y="32"/>
                    </a:lnTo>
                    <a:lnTo>
                      <a:pt x="305" y="30"/>
                    </a:lnTo>
                    <a:lnTo>
                      <a:pt x="318" y="25"/>
                    </a:lnTo>
                    <a:lnTo>
                      <a:pt x="328" y="22"/>
                    </a:lnTo>
                    <a:lnTo>
                      <a:pt x="335" y="20"/>
                    </a:lnTo>
                    <a:lnTo>
                      <a:pt x="345" y="15"/>
                    </a:lnTo>
                    <a:lnTo>
                      <a:pt x="353" y="12"/>
                    </a:lnTo>
                    <a:lnTo>
                      <a:pt x="363" y="10"/>
                    </a:lnTo>
                    <a:lnTo>
                      <a:pt x="373" y="7"/>
                    </a:lnTo>
                    <a:lnTo>
                      <a:pt x="380" y="5"/>
                    </a:lnTo>
                    <a:lnTo>
                      <a:pt x="390" y="5"/>
                    </a:lnTo>
                    <a:lnTo>
                      <a:pt x="398" y="2"/>
                    </a:lnTo>
                    <a:lnTo>
                      <a:pt x="408" y="0"/>
                    </a:lnTo>
                    <a:lnTo>
                      <a:pt x="415" y="0"/>
                    </a:lnTo>
                    <a:lnTo>
                      <a:pt x="425" y="0"/>
                    </a:lnTo>
                    <a:lnTo>
                      <a:pt x="435" y="0"/>
                    </a:lnTo>
                    <a:lnTo>
                      <a:pt x="443" y="0"/>
                    </a:lnTo>
                    <a:lnTo>
                      <a:pt x="463" y="0"/>
                    </a:lnTo>
                    <a:lnTo>
                      <a:pt x="478" y="0"/>
                    </a:lnTo>
                    <a:lnTo>
                      <a:pt x="495" y="2"/>
                    </a:lnTo>
                    <a:lnTo>
                      <a:pt x="510" y="5"/>
                    </a:lnTo>
                    <a:lnTo>
                      <a:pt x="523" y="7"/>
                    </a:lnTo>
                    <a:lnTo>
                      <a:pt x="535" y="15"/>
                    </a:lnTo>
                    <a:lnTo>
                      <a:pt x="545" y="17"/>
                    </a:lnTo>
                    <a:lnTo>
                      <a:pt x="555" y="25"/>
                    </a:lnTo>
                    <a:lnTo>
                      <a:pt x="565" y="32"/>
                    </a:lnTo>
                    <a:lnTo>
                      <a:pt x="575" y="37"/>
                    </a:lnTo>
                    <a:lnTo>
                      <a:pt x="580" y="47"/>
                    </a:lnTo>
                    <a:lnTo>
                      <a:pt x="585" y="55"/>
                    </a:lnTo>
                    <a:lnTo>
                      <a:pt x="590" y="65"/>
                    </a:lnTo>
                    <a:lnTo>
                      <a:pt x="595" y="72"/>
                    </a:lnTo>
                    <a:lnTo>
                      <a:pt x="598" y="85"/>
                    </a:lnTo>
                    <a:lnTo>
                      <a:pt x="600" y="97"/>
                    </a:lnTo>
                    <a:lnTo>
                      <a:pt x="518" y="185"/>
                    </a:lnTo>
                    <a:lnTo>
                      <a:pt x="515" y="165"/>
                    </a:lnTo>
                    <a:lnTo>
                      <a:pt x="515" y="150"/>
                    </a:lnTo>
                    <a:lnTo>
                      <a:pt x="510" y="137"/>
                    </a:lnTo>
                    <a:lnTo>
                      <a:pt x="508" y="122"/>
                    </a:lnTo>
                    <a:lnTo>
                      <a:pt x="503" y="110"/>
                    </a:lnTo>
                    <a:lnTo>
                      <a:pt x="498" y="97"/>
                    </a:lnTo>
                    <a:lnTo>
                      <a:pt x="490" y="87"/>
                    </a:lnTo>
                    <a:lnTo>
                      <a:pt x="483" y="80"/>
                    </a:lnTo>
                    <a:lnTo>
                      <a:pt x="473" y="72"/>
                    </a:lnTo>
                    <a:lnTo>
                      <a:pt x="465" y="65"/>
                    </a:lnTo>
                    <a:lnTo>
                      <a:pt x="455" y="60"/>
                    </a:lnTo>
                    <a:lnTo>
                      <a:pt x="443" y="55"/>
                    </a:lnTo>
                    <a:lnTo>
                      <a:pt x="430" y="50"/>
                    </a:lnTo>
                    <a:lnTo>
                      <a:pt x="420" y="50"/>
                    </a:lnTo>
                    <a:lnTo>
                      <a:pt x="405" y="47"/>
                    </a:lnTo>
                    <a:lnTo>
                      <a:pt x="393" y="47"/>
                    </a:lnTo>
                    <a:lnTo>
                      <a:pt x="375" y="47"/>
                    </a:lnTo>
                    <a:lnTo>
                      <a:pt x="358" y="50"/>
                    </a:lnTo>
                    <a:lnTo>
                      <a:pt x="343" y="52"/>
                    </a:lnTo>
                    <a:lnTo>
                      <a:pt x="328" y="55"/>
                    </a:lnTo>
                    <a:lnTo>
                      <a:pt x="313" y="62"/>
                    </a:lnTo>
                    <a:lnTo>
                      <a:pt x="298" y="67"/>
                    </a:lnTo>
                    <a:lnTo>
                      <a:pt x="283" y="75"/>
                    </a:lnTo>
                    <a:lnTo>
                      <a:pt x="268" y="85"/>
                    </a:lnTo>
                    <a:lnTo>
                      <a:pt x="253" y="95"/>
                    </a:lnTo>
                    <a:lnTo>
                      <a:pt x="240" y="107"/>
                    </a:lnTo>
                    <a:lnTo>
                      <a:pt x="228" y="117"/>
                    </a:lnTo>
                    <a:lnTo>
                      <a:pt x="215" y="132"/>
                    </a:lnTo>
                    <a:lnTo>
                      <a:pt x="203" y="145"/>
                    </a:lnTo>
                    <a:lnTo>
                      <a:pt x="193" y="160"/>
                    </a:lnTo>
                    <a:lnTo>
                      <a:pt x="183" y="177"/>
                    </a:lnTo>
                    <a:lnTo>
                      <a:pt x="173" y="192"/>
                    </a:lnTo>
                    <a:lnTo>
                      <a:pt x="163" y="207"/>
                    </a:lnTo>
                    <a:lnTo>
                      <a:pt x="155" y="225"/>
                    </a:lnTo>
                    <a:lnTo>
                      <a:pt x="145" y="240"/>
                    </a:lnTo>
                    <a:lnTo>
                      <a:pt x="138" y="257"/>
                    </a:lnTo>
                    <a:lnTo>
                      <a:pt x="130" y="275"/>
                    </a:lnTo>
                    <a:lnTo>
                      <a:pt x="125" y="290"/>
                    </a:lnTo>
                    <a:lnTo>
                      <a:pt x="118" y="310"/>
                    </a:lnTo>
                    <a:lnTo>
                      <a:pt x="113" y="327"/>
                    </a:lnTo>
                    <a:lnTo>
                      <a:pt x="103" y="362"/>
                    </a:lnTo>
                    <a:lnTo>
                      <a:pt x="98" y="397"/>
                    </a:lnTo>
                    <a:lnTo>
                      <a:pt x="93" y="430"/>
                    </a:lnTo>
                    <a:lnTo>
                      <a:pt x="93" y="460"/>
                    </a:lnTo>
                    <a:lnTo>
                      <a:pt x="93" y="482"/>
                    </a:lnTo>
                    <a:lnTo>
                      <a:pt x="93" y="502"/>
                    </a:lnTo>
                    <a:lnTo>
                      <a:pt x="98" y="520"/>
                    </a:lnTo>
                    <a:lnTo>
                      <a:pt x="100" y="537"/>
                    </a:lnTo>
                    <a:lnTo>
                      <a:pt x="105" y="552"/>
                    </a:lnTo>
                    <a:lnTo>
                      <a:pt x="110" y="565"/>
                    </a:lnTo>
                    <a:lnTo>
                      <a:pt x="118" y="580"/>
                    </a:lnTo>
                    <a:lnTo>
                      <a:pt x="125" y="590"/>
                    </a:lnTo>
                    <a:lnTo>
                      <a:pt x="133" y="600"/>
                    </a:lnTo>
                    <a:lnTo>
                      <a:pt x="143" y="607"/>
                    </a:lnTo>
                    <a:lnTo>
                      <a:pt x="153" y="615"/>
                    </a:lnTo>
                    <a:lnTo>
                      <a:pt x="163" y="622"/>
                    </a:lnTo>
                    <a:lnTo>
                      <a:pt x="175" y="627"/>
                    </a:lnTo>
                    <a:lnTo>
                      <a:pt x="188" y="630"/>
                    </a:lnTo>
                    <a:lnTo>
                      <a:pt x="203" y="630"/>
                    </a:lnTo>
                    <a:lnTo>
                      <a:pt x="215" y="632"/>
                    </a:lnTo>
                    <a:lnTo>
                      <a:pt x="228" y="630"/>
                    </a:lnTo>
                    <a:lnTo>
                      <a:pt x="240" y="630"/>
                    </a:lnTo>
                    <a:lnTo>
                      <a:pt x="255" y="627"/>
                    </a:lnTo>
                    <a:lnTo>
                      <a:pt x="268" y="625"/>
                    </a:lnTo>
                    <a:lnTo>
                      <a:pt x="280" y="622"/>
                    </a:lnTo>
                    <a:lnTo>
                      <a:pt x="290" y="615"/>
                    </a:lnTo>
                    <a:lnTo>
                      <a:pt x="303" y="610"/>
                    </a:lnTo>
                    <a:lnTo>
                      <a:pt x="315" y="600"/>
                    </a:lnTo>
                    <a:lnTo>
                      <a:pt x="328" y="595"/>
                    </a:lnTo>
                    <a:lnTo>
                      <a:pt x="338" y="585"/>
                    </a:lnTo>
                    <a:lnTo>
                      <a:pt x="348" y="577"/>
                    </a:lnTo>
                    <a:lnTo>
                      <a:pt x="358" y="570"/>
                    </a:lnTo>
                    <a:lnTo>
                      <a:pt x="365" y="562"/>
                    </a:lnTo>
                    <a:lnTo>
                      <a:pt x="373" y="552"/>
                    </a:lnTo>
                    <a:lnTo>
                      <a:pt x="378" y="545"/>
                    </a:lnTo>
                    <a:lnTo>
                      <a:pt x="383" y="537"/>
                    </a:lnTo>
                    <a:lnTo>
                      <a:pt x="423" y="395"/>
                    </a:lnTo>
                    <a:lnTo>
                      <a:pt x="255" y="395"/>
                    </a:lnTo>
                    <a:lnTo>
                      <a:pt x="265" y="390"/>
                    </a:lnTo>
                    <a:lnTo>
                      <a:pt x="273" y="382"/>
                    </a:lnTo>
                    <a:lnTo>
                      <a:pt x="283" y="377"/>
                    </a:lnTo>
                    <a:lnTo>
                      <a:pt x="290" y="372"/>
                    </a:lnTo>
                    <a:lnTo>
                      <a:pt x="298" y="367"/>
                    </a:lnTo>
                    <a:lnTo>
                      <a:pt x="303" y="365"/>
                    </a:lnTo>
                    <a:lnTo>
                      <a:pt x="310" y="362"/>
                    </a:lnTo>
                    <a:lnTo>
                      <a:pt x="315" y="360"/>
                    </a:lnTo>
                    <a:lnTo>
                      <a:pt x="320" y="360"/>
                    </a:lnTo>
                    <a:lnTo>
                      <a:pt x="325" y="357"/>
                    </a:lnTo>
                    <a:lnTo>
                      <a:pt x="330" y="357"/>
                    </a:lnTo>
                    <a:lnTo>
                      <a:pt x="335" y="355"/>
                    </a:lnTo>
                    <a:lnTo>
                      <a:pt x="343" y="355"/>
                    </a:lnTo>
                    <a:lnTo>
                      <a:pt x="348" y="352"/>
                    </a:lnTo>
                    <a:lnTo>
                      <a:pt x="353" y="352"/>
                    </a:lnTo>
                    <a:lnTo>
                      <a:pt x="363" y="352"/>
                    </a:lnTo>
                    <a:close/>
                    <a:moveTo>
                      <a:pt x="970" y="282"/>
                    </a:moveTo>
                    <a:lnTo>
                      <a:pt x="962" y="280"/>
                    </a:lnTo>
                    <a:lnTo>
                      <a:pt x="955" y="280"/>
                    </a:lnTo>
                    <a:lnTo>
                      <a:pt x="947" y="277"/>
                    </a:lnTo>
                    <a:lnTo>
                      <a:pt x="940" y="275"/>
                    </a:lnTo>
                    <a:lnTo>
                      <a:pt x="932" y="275"/>
                    </a:lnTo>
                    <a:lnTo>
                      <a:pt x="927" y="275"/>
                    </a:lnTo>
                    <a:lnTo>
                      <a:pt x="920" y="275"/>
                    </a:lnTo>
                    <a:lnTo>
                      <a:pt x="912" y="275"/>
                    </a:lnTo>
                    <a:lnTo>
                      <a:pt x="907" y="275"/>
                    </a:lnTo>
                    <a:lnTo>
                      <a:pt x="905" y="275"/>
                    </a:lnTo>
                    <a:lnTo>
                      <a:pt x="900" y="275"/>
                    </a:lnTo>
                    <a:lnTo>
                      <a:pt x="895" y="275"/>
                    </a:lnTo>
                    <a:lnTo>
                      <a:pt x="892" y="275"/>
                    </a:lnTo>
                    <a:lnTo>
                      <a:pt x="890" y="277"/>
                    </a:lnTo>
                    <a:lnTo>
                      <a:pt x="887" y="277"/>
                    </a:lnTo>
                    <a:lnTo>
                      <a:pt x="882" y="280"/>
                    </a:lnTo>
                    <a:lnTo>
                      <a:pt x="880" y="280"/>
                    </a:lnTo>
                    <a:lnTo>
                      <a:pt x="875" y="280"/>
                    </a:lnTo>
                    <a:lnTo>
                      <a:pt x="872" y="280"/>
                    </a:lnTo>
                    <a:lnTo>
                      <a:pt x="870" y="282"/>
                    </a:lnTo>
                    <a:lnTo>
                      <a:pt x="865" y="285"/>
                    </a:lnTo>
                    <a:lnTo>
                      <a:pt x="862" y="285"/>
                    </a:lnTo>
                    <a:lnTo>
                      <a:pt x="860" y="287"/>
                    </a:lnTo>
                    <a:lnTo>
                      <a:pt x="857" y="290"/>
                    </a:lnTo>
                    <a:lnTo>
                      <a:pt x="855" y="295"/>
                    </a:lnTo>
                    <a:lnTo>
                      <a:pt x="850" y="295"/>
                    </a:lnTo>
                    <a:lnTo>
                      <a:pt x="847" y="297"/>
                    </a:lnTo>
                    <a:lnTo>
                      <a:pt x="845" y="297"/>
                    </a:lnTo>
                    <a:lnTo>
                      <a:pt x="840" y="300"/>
                    </a:lnTo>
                    <a:lnTo>
                      <a:pt x="837" y="300"/>
                    </a:lnTo>
                    <a:lnTo>
                      <a:pt x="835" y="302"/>
                    </a:lnTo>
                    <a:lnTo>
                      <a:pt x="830" y="305"/>
                    </a:lnTo>
                    <a:lnTo>
                      <a:pt x="740" y="640"/>
                    </a:lnTo>
                    <a:lnTo>
                      <a:pt x="655" y="665"/>
                    </a:lnTo>
                    <a:lnTo>
                      <a:pt x="740" y="360"/>
                    </a:lnTo>
                    <a:lnTo>
                      <a:pt x="745" y="342"/>
                    </a:lnTo>
                    <a:lnTo>
                      <a:pt x="747" y="325"/>
                    </a:lnTo>
                    <a:lnTo>
                      <a:pt x="750" y="312"/>
                    </a:lnTo>
                    <a:lnTo>
                      <a:pt x="750" y="300"/>
                    </a:lnTo>
                    <a:lnTo>
                      <a:pt x="750" y="290"/>
                    </a:lnTo>
                    <a:lnTo>
                      <a:pt x="747" y="280"/>
                    </a:lnTo>
                    <a:lnTo>
                      <a:pt x="740" y="277"/>
                    </a:lnTo>
                    <a:lnTo>
                      <a:pt x="732" y="275"/>
                    </a:lnTo>
                    <a:lnTo>
                      <a:pt x="730" y="275"/>
                    </a:lnTo>
                    <a:lnTo>
                      <a:pt x="727" y="275"/>
                    </a:lnTo>
                    <a:lnTo>
                      <a:pt x="725" y="275"/>
                    </a:lnTo>
                    <a:lnTo>
                      <a:pt x="720" y="275"/>
                    </a:lnTo>
                    <a:lnTo>
                      <a:pt x="717" y="275"/>
                    </a:lnTo>
                    <a:lnTo>
                      <a:pt x="715" y="277"/>
                    </a:lnTo>
                    <a:lnTo>
                      <a:pt x="710" y="277"/>
                    </a:lnTo>
                    <a:lnTo>
                      <a:pt x="707" y="280"/>
                    </a:lnTo>
                    <a:lnTo>
                      <a:pt x="705" y="280"/>
                    </a:lnTo>
                    <a:lnTo>
                      <a:pt x="700" y="282"/>
                    </a:lnTo>
                    <a:lnTo>
                      <a:pt x="695" y="282"/>
                    </a:lnTo>
                    <a:lnTo>
                      <a:pt x="692" y="285"/>
                    </a:lnTo>
                    <a:lnTo>
                      <a:pt x="690" y="287"/>
                    </a:lnTo>
                    <a:lnTo>
                      <a:pt x="685" y="287"/>
                    </a:lnTo>
                    <a:lnTo>
                      <a:pt x="682" y="290"/>
                    </a:lnTo>
                    <a:lnTo>
                      <a:pt x="675" y="290"/>
                    </a:lnTo>
                    <a:lnTo>
                      <a:pt x="668" y="295"/>
                    </a:lnTo>
                    <a:lnTo>
                      <a:pt x="663" y="297"/>
                    </a:lnTo>
                    <a:lnTo>
                      <a:pt x="658" y="300"/>
                    </a:lnTo>
                    <a:lnTo>
                      <a:pt x="655" y="300"/>
                    </a:lnTo>
                    <a:lnTo>
                      <a:pt x="655" y="270"/>
                    </a:lnTo>
                    <a:lnTo>
                      <a:pt x="658" y="270"/>
                    </a:lnTo>
                    <a:lnTo>
                      <a:pt x="660" y="267"/>
                    </a:lnTo>
                    <a:lnTo>
                      <a:pt x="668" y="265"/>
                    </a:lnTo>
                    <a:lnTo>
                      <a:pt x="675" y="262"/>
                    </a:lnTo>
                    <a:lnTo>
                      <a:pt x="682" y="257"/>
                    </a:lnTo>
                    <a:lnTo>
                      <a:pt x="692" y="252"/>
                    </a:lnTo>
                    <a:lnTo>
                      <a:pt x="705" y="247"/>
                    </a:lnTo>
                    <a:lnTo>
                      <a:pt x="720" y="240"/>
                    </a:lnTo>
                    <a:lnTo>
                      <a:pt x="732" y="232"/>
                    </a:lnTo>
                    <a:lnTo>
                      <a:pt x="745" y="225"/>
                    </a:lnTo>
                    <a:lnTo>
                      <a:pt x="755" y="220"/>
                    </a:lnTo>
                    <a:lnTo>
                      <a:pt x="765" y="215"/>
                    </a:lnTo>
                    <a:lnTo>
                      <a:pt x="772" y="207"/>
                    </a:lnTo>
                    <a:lnTo>
                      <a:pt x="782" y="205"/>
                    </a:lnTo>
                    <a:lnTo>
                      <a:pt x="790" y="200"/>
                    </a:lnTo>
                    <a:lnTo>
                      <a:pt x="797" y="197"/>
                    </a:lnTo>
                    <a:lnTo>
                      <a:pt x="802" y="195"/>
                    </a:lnTo>
                    <a:lnTo>
                      <a:pt x="810" y="192"/>
                    </a:lnTo>
                    <a:lnTo>
                      <a:pt x="815" y="190"/>
                    </a:lnTo>
                    <a:lnTo>
                      <a:pt x="820" y="187"/>
                    </a:lnTo>
                    <a:lnTo>
                      <a:pt x="825" y="185"/>
                    </a:lnTo>
                    <a:lnTo>
                      <a:pt x="830" y="185"/>
                    </a:lnTo>
                    <a:lnTo>
                      <a:pt x="832" y="185"/>
                    </a:lnTo>
                    <a:lnTo>
                      <a:pt x="835" y="185"/>
                    </a:lnTo>
                    <a:lnTo>
                      <a:pt x="840" y="185"/>
                    </a:lnTo>
                    <a:lnTo>
                      <a:pt x="842" y="187"/>
                    </a:lnTo>
                    <a:lnTo>
                      <a:pt x="845" y="192"/>
                    </a:lnTo>
                    <a:lnTo>
                      <a:pt x="845" y="202"/>
                    </a:lnTo>
                    <a:lnTo>
                      <a:pt x="845" y="205"/>
                    </a:lnTo>
                    <a:lnTo>
                      <a:pt x="845" y="220"/>
                    </a:lnTo>
                    <a:lnTo>
                      <a:pt x="840" y="242"/>
                    </a:lnTo>
                    <a:lnTo>
                      <a:pt x="835" y="275"/>
                    </a:lnTo>
                    <a:lnTo>
                      <a:pt x="847" y="265"/>
                    </a:lnTo>
                    <a:lnTo>
                      <a:pt x="857" y="252"/>
                    </a:lnTo>
                    <a:lnTo>
                      <a:pt x="867" y="242"/>
                    </a:lnTo>
                    <a:lnTo>
                      <a:pt x="877" y="235"/>
                    </a:lnTo>
                    <a:lnTo>
                      <a:pt x="887" y="227"/>
                    </a:lnTo>
                    <a:lnTo>
                      <a:pt x="895" y="220"/>
                    </a:lnTo>
                    <a:lnTo>
                      <a:pt x="905" y="212"/>
                    </a:lnTo>
                    <a:lnTo>
                      <a:pt x="912" y="207"/>
                    </a:lnTo>
                    <a:lnTo>
                      <a:pt x="920" y="202"/>
                    </a:lnTo>
                    <a:lnTo>
                      <a:pt x="927" y="195"/>
                    </a:lnTo>
                    <a:lnTo>
                      <a:pt x="935" y="192"/>
                    </a:lnTo>
                    <a:lnTo>
                      <a:pt x="940" y="190"/>
                    </a:lnTo>
                    <a:lnTo>
                      <a:pt x="947" y="187"/>
                    </a:lnTo>
                    <a:lnTo>
                      <a:pt x="952" y="185"/>
                    </a:lnTo>
                    <a:lnTo>
                      <a:pt x="955" y="185"/>
                    </a:lnTo>
                    <a:lnTo>
                      <a:pt x="962" y="185"/>
                    </a:lnTo>
                    <a:lnTo>
                      <a:pt x="965" y="185"/>
                    </a:lnTo>
                    <a:lnTo>
                      <a:pt x="970" y="185"/>
                    </a:lnTo>
                    <a:lnTo>
                      <a:pt x="975" y="185"/>
                    </a:lnTo>
                    <a:lnTo>
                      <a:pt x="980" y="187"/>
                    </a:lnTo>
                    <a:lnTo>
                      <a:pt x="985" y="187"/>
                    </a:lnTo>
                    <a:lnTo>
                      <a:pt x="990" y="190"/>
                    </a:lnTo>
                    <a:lnTo>
                      <a:pt x="995" y="190"/>
                    </a:lnTo>
                    <a:lnTo>
                      <a:pt x="1000" y="192"/>
                    </a:lnTo>
                    <a:lnTo>
                      <a:pt x="970" y="28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DD77C56A-CBB1-45B8-9CBD-469C4E912A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842" y="1898451"/>
                <a:ext cx="434953" cy="225722"/>
              </a:xfrm>
              <a:custGeom>
                <a:avLst/>
                <a:gdLst/>
                <a:ahLst/>
                <a:cxnLst>
                  <a:cxn ang="0">
                    <a:pos x="370" y="47"/>
                  </a:cxn>
                  <a:cxn ang="0">
                    <a:pos x="377" y="185"/>
                  </a:cxn>
                  <a:cxn ang="0">
                    <a:pos x="345" y="292"/>
                  </a:cxn>
                  <a:cxn ang="0">
                    <a:pos x="287" y="380"/>
                  </a:cxn>
                  <a:cxn ang="0">
                    <a:pos x="215" y="440"/>
                  </a:cxn>
                  <a:cxn ang="0">
                    <a:pos x="142" y="472"/>
                  </a:cxn>
                  <a:cxn ang="0">
                    <a:pos x="77" y="480"/>
                  </a:cxn>
                  <a:cxn ang="0">
                    <a:pos x="40" y="472"/>
                  </a:cxn>
                  <a:cxn ang="0">
                    <a:pos x="12" y="450"/>
                  </a:cxn>
                  <a:cxn ang="0">
                    <a:pos x="0" y="367"/>
                  </a:cxn>
                  <a:cxn ang="0">
                    <a:pos x="22" y="210"/>
                  </a:cxn>
                  <a:cxn ang="0">
                    <a:pos x="65" y="127"/>
                  </a:cxn>
                  <a:cxn ang="0">
                    <a:pos x="137" y="65"/>
                  </a:cxn>
                  <a:cxn ang="0">
                    <a:pos x="200" y="22"/>
                  </a:cxn>
                  <a:cxn ang="0">
                    <a:pos x="247" y="5"/>
                  </a:cxn>
                  <a:cxn ang="0">
                    <a:pos x="282" y="0"/>
                  </a:cxn>
                  <a:cxn ang="0">
                    <a:pos x="185" y="67"/>
                  </a:cxn>
                  <a:cxn ang="0">
                    <a:pos x="135" y="125"/>
                  </a:cxn>
                  <a:cxn ang="0">
                    <a:pos x="95" y="210"/>
                  </a:cxn>
                  <a:cxn ang="0">
                    <a:pos x="80" y="377"/>
                  </a:cxn>
                  <a:cxn ang="0">
                    <a:pos x="115" y="422"/>
                  </a:cxn>
                  <a:cxn ang="0">
                    <a:pos x="162" y="427"/>
                  </a:cxn>
                  <a:cxn ang="0">
                    <a:pos x="205" y="405"/>
                  </a:cxn>
                  <a:cxn ang="0">
                    <a:pos x="245" y="357"/>
                  </a:cxn>
                  <a:cxn ang="0">
                    <a:pos x="277" y="295"/>
                  </a:cxn>
                  <a:cxn ang="0">
                    <a:pos x="297" y="205"/>
                  </a:cxn>
                  <a:cxn ang="0">
                    <a:pos x="282" y="82"/>
                  </a:cxn>
                  <a:cxn ang="0">
                    <a:pos x="864" y="0"/>
                  </a:cxn>
                  <a:cxn ang="0">
                    <a:pos x="775" y="332"/>
                  </a:cxn>
                  <a:cxn ang="0">
                    <a:pos x="777" y="397"/>
                  </a:cxn>
                  <a:cxn ang="0">
                    <a:pos x="805" y="395"/>
                  </a:cxn>
                  <a:cxn ang="0">
                    <a:pos x="722" y="472"/>
                  </a:cxn>
                  <a:cxn ang="0">
                    <a:pos x="695" y="477"/>
                  </a:cxn>
                  <a:cxn ang="0">
                    <a:pos x="680" y="462"/>
                  </a:cxn>
                  <a:cxn ang="0">
                    <a:pos x="680" y="377"/>
                  </a:cxn>
                  <a:cxn ang="0">
                    <a:pos x="610" y="422"/>
                  </a:cxn>
                  <a:cxn ang="0">
                    <a:pos x="562" y="455"/>
                  </a:cxn>
                  <a:cxn ang="0">
                    <a:pos x="522" y="472"/>
                  </a:cxn>
                  <a:cxn ang="0">
                    <a:pos x="490" y="480"/>
                  </a:cxn>
                  <a:cxn ang="0">
                    <a:pos x="470" y="462"/>
                  </a:cxn>
                  <a:cxn ang="0">
                    <a:pos x="460" y="402"/>
                  </a:cxn>
                  <a:cxn ang="0">
                    <a:pos x="530" y="125"/>
                  </a:cxn>
                  <a:cxn ang="0">
                    <a:pos x="517" y="95"/>
                  </a:cxn>
                  <a:cxn ang="0">
                    <a:pos x="467" y="112"/>
                  </a:cxn>
                  <a:cxn ang="0">
                    <a:pos x="495" y="57"/>
                  </a:cxn>
                  <a:cxn ang="0">
                    <a:pos x="570" y="17"/>
                  </a:cxn>
                  <a:cxn ang="0">
                    <a:pos x="607" y="0"/>
                  </a:cxn>
                  <a:cxn ang="0">
                    <a:pos x="627" y="22"/>
                  </a:cxn>
                  <a:cxn ang="0">
                    <a:pos x="600" y="155"/>
                  </a:cxn>
                  <a:cxn ang="0">
                    <a:pos x="560" y="297"/>
                  </a:cxn>
                  <a:cxn ang="0">
                    <a:pos x="545" y="350"/>
                  </a:cxn>
                  <a:cxn ang="0">
                    <a:pos x="557" y="395"/>
                  </a:cxn>
                  <a:cxn ang="0">
                    <a:pos x="585" y="395"/>
                  </a:cxn>
                  <a:cxn ang="0">
                    <a:pos x="640" y="367"/>
                  </a:cxn>
                  <a:cxn ang="0">
                    <a:pos x="695" y="327"/>
                  </a:cxn>
                </a:cxnLst>
                <a:rect l="0" t="0" r="r" b="b"/>
                <a:pathLst>
                  <a:path w="899" h="480">
                    <a:moveTo>
                      <a:pt x="290" y="0"/>
                    </a:moveTo>
                    <a:lnTo>
                      <a:pt x="310" y="2"/>
                    </a:lnTo>
                    <a:lnTo>
                      <a:pt x="330" y="7"/>
                    </a:lnTo>
                    <a:lnTo>
                      <a:pt x="345" y="17"/>
                    </a:lnTo>
                    <a:lnTo>
                      <a:pt x="360" y="32"/>
                    </a:lnTo>
                    <a:lnTo>
                      <a:pt x="370" y="47"/>
                    </a:lnTo>
                    <a:lnTo>
                      <a:pt x="377" y="70"/>
                    </a:lnTo>
                    <a:lnTo>
                      <a:pt x="382" y="95"/>
                    </a:lnTo>
                    <a:lnTo>
                      <a:pt x="382" y="125"/>
                    </a:lnTo>
                    <a:lnTo>
                      <a:pt x="382" y="145"/>
                    </a:lnTo>
                    <a:lnTo>
                      <a:pt x="382" y="165"/>
                    </a:lnTo>
                    <a:lnTo>
                      <a:pt x="377" y="185"/>
                    </a:lnTo>
                    <a:lnTo>
                      <a:pt x="375" y="205"/>
                    </a:lnTo>
                    <a:lnTo>
                      <a:pt x="372" y="222"/>
                    </a:lnTo>
                    <a:lnTo>
                      <a:pt x="367" y="240"/>
                    </a:lnTo>
                    <a:lnTo>
                      <a:pt x="360" y="257"/>
                    </a:lnTo>
                    <a:lnTo>
                      <a:pt x="352" y="275"/>
                    </a:lnTo>
                    <a:lnTo>
                      <a:pt x="345" y="292"/>
                    </a:lnTo>
                    <a:lnTo>
                      <a:pt x="337" y="310"/>
                    </a:lnTo>
                    <a:lnTo>
                      <a:pt x="330" y="322"/>
                    </a:lnTo>
                    <a:lnTo>
                      <a:pt x="320" y="337"/>
                    </a:lnTo>
                    <a:lnTo>
                      <a:pt x="310" y="352"/>
                    </a:lnTo>
                    <a:lnTo>
                      <a:pt x="300" y="365"/>
                    </a:lnTo>
                    <a:lnTo>
                      <a:pt x="287" y="380"/>
                    </a:lnTo>
                    <a:lnTo>
                      <a:pt x="275" y="390"/>
                    </a:lnTo>
                    <a:lnTo>
                      <a:pt x="262" y="400"/>
                    </a:lnTo>
                    <a:lnTo>
                      <a:pt x="250" y="412"/>
                    </a:lnTo>
                    <a:lnTo>
                      <a:pt x="240" y="422"/>
                    </a:lnTo>
                    <a:lnTo>
                      <a:pt x="227" y="432"/>
                    </a:lnTo>
                    <a:lnTo>
                      <a:pt x="215" y="440"/>
                    </a:lnTo>
                    <a:lnTo>
                      <a:pt x="202" y="447"/>
                    </a:lnTo>
                    <a:lnTo>
                      <a:pt x="192" y="455"/>
                    </a:lnTo>
                    <a:lnTo>
                      <a:pt x="180" y="460"/>
                    </a:lnTo>
                    <a:lnTo>
                      <a:pt x="167" y="462"/>
                    </a:lnTo>
                    <a:lnTo>
                      <a:pt x="155" y="467"/>
                    </a:lnTo>
                    <a:lnTo>
                      <a:pt x="142" y="472"/>
                    </a:lnTo>
                    <a:lnTo>
                      <a:pt x="130" y="475"/>
                    </a:lnTo>
                    <a:lnTo>
                      <a:pt x="117" y="477"/>
                    </a:lnTo>
                    <a:lnTo>
                      <a:pt x="107" y="477"/>
                    </a:lnTo>
                    <a:lnTo>
                      <a:pt x="95" y="480"/>
                    </a:lnTo>
                    <a:lnTo>
                      <a:pt x="87" y="480"/>
                    </a:lnTo>
                    <a:lnTo>
                      <a:pt x="77" y="480"/>
                    </a:lnTo>
                    <a:lnTo>
                      <a:pt x="70" y="480"/>
                    </a:lnTo>
                    <a:lnTo>
                      <a:pt x="62" y="477"/>
                    </a:lnTo>
                    <a:lnTo>
                      <a:pt x="57" y="477"/>
                    </a:lnTo>
                    <a:lnTo>
                      <a:pt x="50" y="475"/>
                    </a:lnTo>
                    <a:lnTo>
                      <a:pt x="45" y="472"/>
                    </a:lnTo>
                    <a:lnTo>
                      <a:pt x="40" y="472"/>
                    </a:lnTo>
                    <a:lnTo>
                      <a:pt x="35" y="467"/>
                    </a:lnTo>
                    <a:lnTo>
                      <a:pt x="30" y="467"/>
                    </a:lnTo>
                    <a:lnTo>
                      <a:pt x="25" y="462"/>
                    </a:lnTo>
                    <a:lnTo>
                      <a:pt x="20" y="457"/>
                    </a:lnTo>
                    <a:lnTo>
                      <a:pt x="15" y="455"/>
                    </a:lnTo>
                    <a:lnTo>
                      <a:pt x="12" y="450"/>
                    </a:lnTo>
                    <a:lnTo>
                      <a:pt x="10" y="442"/>
                    </a:lnTo>
                    <a:lnTo>
                      <a:pt x="5" y="437"/>
                    </a:lnTo>
                    <a:lnTo>
                      <a:pt x="2" y="430"/>
                    </a:lnTo>
                    <a:lnTo>
                      <a:pt x="2" y="412"/>
                    </a:lnTo>
                    <a:lnTo>
                      <a:pt x="2" y="392"/>
                    </a:lnTo>
                    <a:lnTo>
                      <a:pt x="0" y="367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2" y="292"/>
                    </a:lnTo>
                    <a:lnTo>
                      <a:pt x="10" y="260"/>
                    </a:lnTo>
                    <a:lnTo>
                      <a:pt x="17" y="227"/>
                    </a:lnTo>
                    <a:lnTo>
                      <a:pt x="22" y="210"/>
                    </a:lnTo>
                    <a:lnTo>
                      <a:pt x="27" y="192"/>
                    </a:lnTo>
                    <a:lnTo>
                      <a:pt x="35" y="177"/>
                    </a:lnTo>
                    <a:lnTo>
                      <a:pt x="42" y="162"/>
                    </a:lnTo>
                    <a:lnTo>
                      <a:pt x="47" y="150"/>
                    </a:lnTo>
                    <a:lnTo>
                      <a:pt x="57" y="140"/>
                    </a:lnTo>
                    <a:lnTo>
                      <a:pt x="65" y="127"/>
                    </a:lnTo>
                    <a:lnTo>
                      <a:pt x="72" y="120"/>
                    </a:lnTo>
                    <a:lnTo>
                      <a:pt x="87" y="105"/>
                    </a:lnTo>
                    <a:lnTo>
                      <a:pt x="100" y="95"/>
                    </a:lnTo>
                    <a:lnTo>
                      <a:pt x="112" y="85"/>
                    </a:lnTo>
                    <a:lnTo>
                      <a:pt x="125" y="72"/>
                    </a:lnTo>
                    <a:lnTo>
                      <a:pt x="137" y="65"/>
                    </a:lnTo>
                    <a:lnTo>
                      <a:pt x="150" y="57"/>
                    </a:lnTo>
                    <a:lnTo>
                      <a:pt x="160" y="50"/>
                    </a:lnTo>
                    <a:lnTo>
                      <a:pt x="172" y="42"/>
                    </a:lnTo>
                    <a:lnTo>
                      <a:pt x="182" y="35"/>
                    </a:lnTo>
                    <a:lnTo>
                      <a:pt x="190" y="30"/>
                    </a:lnTo>
                    <a:lnTo>
                      <a:pt x="200" y="22"/>
                    </a:lnTo>
                    <a:lnTo>
                      <a:pt x="210" y="17"/>
                    </a:lnTo>
                    <a:lnTo>
                      <a:pt x="217" y="15"/>
                    </a:lnTo>
                    <a:lnTo>
                      <a:pt x="227" y="12"/>
                    </a:lnTo>
                    <a:lnTo>
                      <a:pt x="232" y="10"/>
                    </a:lnTo>
                    <a:lnTo>
                      <a:pt x="240" y="7"/>
                    </a:lnTo>
                    <a:lnTo>
                      <a:pt x="247" y="5"/>
                    </a:lnTo>
                    <a:lnTo>
                      <a:pt x="252" y="5"/>
                    </a:lnTo>
                    <a:lnTo>
                      <a:pt x="260" y="2"/>
                    </a:lnTo>
                    <a:lnTo>
                      <a:pt x="265" y="2"/>
                    </a:lnTo>
                    <a:lnTo>
                      <a:pt x="270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90" y="0"/>
                    </a:lnTo>
                    <a:close/>
                    <a:moveTo>
                      <a:pt x="227" y="55"/>
                    </a:moveTo>
                    <a:lnTo>
                      <a:pt x="217" y="55"/>
                    </a:lnTo>
                    <a:lnTo>
                      <a:pt x="205" y="57"/>
                    </a:lnTo>
                    <a:lnTo>
                      <a:pt x="197" y="62"/>
                    </a:lnTo>
                    <a:lnTo>
                      <a:pt x="185" y="67"/>
                    </a:lnTo>
                    <a:lnTo>
                      <a:pt x="175" y="72"/>
                    </a:lnTo>
                    <a:lnTo>
                      <a:pt x="167" y="82"/>
                    </a:lnTo>
                    <a:lnTo>
                      <a:pt x="157" y="92"/>
                    </a:lnTo>
                    <a:lnTo>
                      <a:pt x="150" y="102"/>
                    </a:lnTo>
                    <a:lnTo>
                      <a:pt x="142" y="115"/>
                    </a:lnTo>
                    <a:lnTo>
                      <a:pt x="135" y="125"/>
                    </a:lnTo>
                    <a:lnTo>
                      <a:pt x="125" y="137"/>
                    </a:lnTo>
                    <a:lnTo>
                      <a:pt x="120" y="150"/>
                    </a:lnTo>
                    <a:lnTo>
                      <a:pt x="110" y="165"/>
                    </a:lnTo>
                    <a:lnTo>
                      <a:pt x="105" y="180"/>
                    </a:lnTo>
                    <a:lnTo>
                      <a:pt x="100" y="195"/>
                    </a:lnTo>
                    <a:lnTo>
                      <a:pt x="95" y="210"/>
                    </a:lnTo>
                    <a:lnTo>
                      <a:pt x="87" y="245"/>
                    </a:lnTo>
                    <a:lnTo>
                      <a:pt x="80" y="275"/>
                    </a:lnTo>
                    <a:lnTo>
                      <a:pt x="77" y="305"/>
                    </a:lnTo>
                    <a:lnTo>
                      <a:pt x="77" y="335"/>
                    </a:lnTo>
                    <a:lnTo>
                      <a:pt x="77" y="360"/>
                    </a:lnTo>
                    <a:lnTo>
                      <a:pt x="80" y="377"/>
                    </a:lnTo>
                    <a:lnTo>
                      <a:pt x="87" y="395"/>
                    </a:lnTo>
                    <a:lnTo>
                      <a:pt x="95" y="407"/>
                    </a:lnTo>
                    <a:lnTo>
                      <a:pt x="97" y="412"/>
                    </a:lnTo>
                    <a:lnTo>
                      <a:pt x="102" y="417"/>
                    </a:lnTo>
                    <a:lnTo>
                      <a:pt x="110" y="420"/>
                    </a:lnTo>
                    <a:lnTo>
                      <a:pt x="115" y="422"/>
                    </a:lnTo>
                    <a:lnTo>
                      <a:pt x="122" y="427"/>
                    </a:lnTo>
                    <a:lnTo>
                      <a:pt x="132" y="427"/>
                    </a:lnTo>
                    <a:lnTo>
                      <a:pt x="140" y="427"/>
                    </a:lnTo>
                    <a:lnTo>
                      <a:pt x="150" y="430"/>
                    </a:lnTo>
                    <a:lnTo>
                      <a:pt x="157" y="427"/>
                    </a:lnTo>
                    <a:lnTo>
                      <a:pt x="162" y="427"/>
                    </a:lnTo>
                    <a:lnTo>
                      <a:pt x="170" y="425"/>
                    </a:lnTo>
                    <a:lnTo>
                      <a:pt x="177" y="422"/>
                    </a:lnTo>
                    <a:lnTo>
                      <a:pt x="185" y="420"/>
                    </a:lnTo>
                    <a:lnTo>
                      <a:pt x="192" y="415"/>
                    </a:lnTo>
                    <a:lnTo>
                      <a:pt x="200" y="410"/>
                    </a:lnTo>
                    <a:lnTo>
                      <a:pt x="205" y="405"/>
                    </a:lnTo>
                    <a:lnTo>
                      <a:pt x="212" y="397"/>
                    </a:lnTo>
                    <a:lnTo>
                      <a:pt x="220" y="390"/>
                    </a:lnTo>
                    <a:lnTo>
                      <a:pt x="225" y="382"/>
                    </a:lnTo>
                    <a:lnTo>
                      <a:pt x="232" y="375"/>
                    </a:lnTo>
                    <a:lnTo>
                      <a:pt x="237" y="365"/>
                    </a:lnTo>
                    <a:lnTo>
                      <a:pt x="245" y="357"/>
                    </a:lnTo>
                    <a:lnTo>
                      <a:pt x="250" y="347"/>
                    </a:lnTo>
                    <a:lnTo>
                      <a:pt x="257" y="337"/>
                    </a:lnTo>
                    <a:lnTo>
                      <a:pt x="262" y="327"/>
                    </a:lnTo>
                    <a:lnTo>
                      <a:pt x="267" y="317"/>
                    </a:lnTo>
                    <a:lnTo>
                      <a:pt x="272" y="305"/>
                    </a:lnTo>
                    <a:lnTo>
                      <a:pt x="277" y="295"/>
                    </a:lnTo>
                    <a:lnTo>
                      <a:pt x="280" y="282"/>
                    </a:lnTo>
                    <a:lnTo>
                      <a:pt x="285" y="272"/>
                    </a:lnTo>
                    <a:lnTo>
                      <a:pt x="290" y="260"/>
                    </a:lnTo>
                    <a:lnTo>
                      <a:pt x="292" y="250"/>
                    </a:lnTo>
                    <a:lnTo>
                      <a:pt x="295" y="225"/>
                    </a:lnTo>
                    <a:lnTo>
                      <a:pt x="297" y="205"/>
                    </a:lnTo>
                    <a:lnTo>
                      <a:pt x="300" y="182"/>
                    </a:lnTo>
                    <a:lnTo>
                      <a:pt x="300" y="162"/>
                    </a:lnTo>
                    <a:lnTo>
                      <a:pt x="300" y="135"/>
                    </a:lnTo>
                    <a:lnTo>
                      <a:pt x="295" y="115"/>
                    </a:lnTo>
                    <a:lnTo>
                      <a:pt x="290" y="97"/>
                    </a:lnTo>
                    <a:lnTo>
                      <a:pt x="282" y="82"/>
                    </a:lnTo>
                    <a:lnTo>
                      <a:pt x="272" y="70"/>
                    </a:lnTo>
                    <a:lnTo>
                      <a:pt x="260" y="62"/>
                    </a:lnTo>
                    <a:lnTo>
                      <a:pt x="245" y="57"/>
                    </a:lnTo>
                    <a:lnTo>
                      <a:pt x="227" y="55"/>
                    </a:lnTo>
                    <a:close/>
                    <a:moveTo>
                      <a:pt x="780" y="42"/>
                    </a:moveTo>
                    <a:lnTo>
                      <a:pt x="864" y="0"/>
                    </a:lnTo>
                    <a:lnTo>
                      <a:pt x="800" y="222"/>
                    </a:lnTo>
                    <a:lnTo>
                      <a:pt x="795" y="247"/>
                    </a:lnTo>
                    <a:lnTo>
                      <a:pt x="790" y="270"/>
                    </a:lnTo>
                    <a:lnTo>
                      <a:pt x="785" y="292"/>
                    </a:lnTo>
                    <a:lnTo>
                      <a:pt x="780" y="312"/>
                    </a:lnTo>
                    <a:lnTo>
                      <a:pt x="775" y="332"/>
                    </a:lnTo>
                    <a:lnTo>
                      <a:pt x="772" y="350"/>
                    </a:lnTo>
                    <a:lnTo>
                      <a:pt x="772" y="365"/>
                    </a:lnTo>
                    <a:lnTo>
                      <a:pt x="772" y="377"/>
                    </a:lnTo>
                    <a:lnTo>
                      <a:pt x="772" y="387"/>
                    </a:lnTo>
                    <a:lnTo>
                      <a:pt x="775" y="392"/>
                    </a:lnTo>
                    <a:lnTo>
                      <a:pt x="777" y="397"/>
                    </a:lnTo>
                    <a:lnTo>
                      <a:pt x="785" y="400"/>
                    </a:lnTo>
                    <a:lnTo>
                      <a:pt x="787" y="400"/>
                    </a:lnTo>
                    <a:lnTo>
                      <a:pt x="790" y="397"/>
                    </a:lnTo>
                    <a:lnTo>
                      <a:pt x="795" y="397"/>
                    </a:lnTo>
                    <a:lnTo>
                      <a:pt x="800" y="395"/>
                    </a:lnTo>
                    <a:lnTo>
                      <a:pt x="805" y="395"/>
                    </a:lnTo>
                    <a:lnTo>
                      <a:pt x="810" y="392"/>
                    </a:lnTo>
                    <a:lnTo>
                      <a:pt x="817" y="390"/>
                    </a:lnTo>
                    <a:lnTo>
                      <a:pt x="822" y="387"/>
                    </a:lnTo>
                    <a:lnTo>
                      <a:pt x="899" y="345"/>
                    </a:lnTo>
                    <a:lnTo>
                      <a:pt x="899" y="375"/>
                    </a:lnTo>
                    <a:lnTo>
                      <a:pt x="722" y="472"/>
                    </a:lnTo>
                    <a:lnTo>
                      <a:pt x="715" y="475"/>
                    </a:lnTo>
                    <a:lnTo>
                      <a:pt x="707" y="477"/>
                    </a:lnTo>
                    <a:lnTo>
                      <a:pt x="702" y="480"/>
                    </a:lnTo>
                    <a:lnTo>
                      <a:pt x="702" y="480"/>
                    </a:lnTo>
                    <a:lnTo>
                      <a:pt x="700" y="480"/>
                    </a:lnTo>
                    <a:lnTo>
                      <a:pt x="695" y="477"/>
                    </a:lnTo>
                    <a:lnTo>
                      <a:pt x="692" y="477"/>
                    </a:lnTo>
                    <a:lnTo>
                      <a:pt x="687" y="477"/>
                    </a:lnTo>
                    <a:lnTo>
                      <a:pt x="685" y="472"/>
                    </a:lnTo>
                    <a:lnTo>
                      <a:pt x="682" y="470"/>
                    </a:lnTo>
                    <a:lnTo>
                      <a:pt x="680" y="467"/>
                    </a:lnTo>
                    <a:lnTo>
                      <a:pt x="680" y="462"/>
                    </a:lnTo>
                    <a:lnTo>
                      <a:pt x="680" y="460"/>
                    </a:lnTo>
                    <a:lnTo>
                      <a:pt x="682" y="452"/>
                    </a:lnTo>
                    <a:lnTo>
                      <a:pt x="682" y="442"/>
                    </a:lnTo>
                    <a:lnTo>
                      <a:pt x="685" y="435"/>
                    </a:lnTo>
                    <a:lnTo>
                      <a:pt x="692" y="370"/>
                    </a:lnTo>
                    <a:lnTo>
                      <a:pt x="680" y="377"/>
                    </a:lnTo>
                    <a:lnTo>
                      <a:pt x="665" y="387"/>
                    </a:lnTo>
                    <a:lnTo>
                      <a:pt x="655" y="395"/>
                    </a:lnTo>
                    <a:lnTo>
                      <a:pt x="642" y="402"/>
                    </a:lnTo>
                    <a:lnTo>
                      <a:pt x="632" y="410"/>
                    </a:lnTo>
                    <a:lnTo>
                      <a:pt x="620" y="415"/>
                    </a:lnTo>
                    <a:lnTo>
                      <a:pt x="610" y="422"/>
                    </a:lnTo>
                    <a:lnTo>
                      <a:pt x="600" y="430"/>
                    </a:lnTo>
                    <a:lnTo>
                      <a:pt x="592" y="435"/>
                    </a:lnTo>
                    <a:lnTo>
                      <a:pt x="582" y="440"/>
                    </a:lnTo>
                    <a:lnTo>
                      <a:pt x="575" y="445"/>
                    </a:lnTo>
                    <a:lnTo>
                      <a:pt x="567" y="450"/>
                    </a:lnTo>
                    <a:lnTo>
                      <a:pt x="562" y="455"/>
                    </a:lnTo>
                    <a:lnTo>
                      <a:pt x="555" y="457"/>
                    </a:lnTo>
                    <a:lnTo>
                      <a:pt x="552" y="460"/>
                    </a:lnTo>
                    <a:lnTo>
                      <a:pt x="545" y="462"/>
                    </a:lnTo>
                    <a:lnTo>
                      <a:pt x="537" y="467"/>
                    </a:lnTo>
                    <a:lnTo>
                      <a:pt x="527" y="470"/>
                    </a:lnTo>
                    <a:lnTo>
                      <a:pt x="522" y="472"/>
                    </a:lnTo>
                    <a:lnTo>
                      <a:pt x="515" y="475"/>
                    </a:lnTo>
                    <a:lnTo>
                      <a:pt x="507" y="477"/>
                    </a:lnTo>
                    <a:lnTo>
                      <a:pt x="502" y="477"/>
                    </a:lnTo>
                    <a:lnTo>
                      <a:pt x="497" y="480"/>
                    </a:lnTo>
                    <a:lnTo>
                      <a:pt x="495" y="480"/>
                    </a:lnTo>
                    <a:lnTo>
                      <a:pt x="490" y="480"/>
                    </a:lnTo>
                    <a:lnTo>
                      <a:pt x="485" y="477"/>
                    </a:lnTo>
                    <a:lnTo>
                      <a:pt x="482" y="477"/>
                    </a:lnTo>
                    <a:lnTo>
                      <a:pt x="480" y="475"/>
                    </a:lnTo>
                    <a:lnTo>
                      <a:pt x="477" y="472"/>
                    </a:lnTo>
                    <a:lnTo>
                      <a:pt x="472" y="467"/>
                    </a:lnTo>
                    <a:lnTo>
                      <a:pt x="470" y="462"/>
                    </a:lnTo>
                    <a:lnTo>
                      <a:pt x="467" y="460"/>
                    </a:lnTo>
                    <a:lnTo>
                      <a:pt x="465" y="445"/>
                    </a:lnTo>
                    <a:lnTo>
                      <a:pt x="462" y="435"/>
                    </a:lnTo>
                    <a:lnTo>
                      <a:pt x="460" y="420"/>
                    </a:lnTo>
                    <a:lnTo>
                      <a:pt x="460" y="407"/>
                    </a:lnTo>
                    <a:lnTo>
                      <a:pt x="460" y="402"/>
                    </a:lnTo>
                    <a:lnTo>
                      <a:pt x="462" y="392"/>
                    </a:lnTo>
                    <a:lnTo>
                      <a:pt x="465" y="380"/>
                    </a:lnTo>
                    <a:lnTo>
                      <a:pt x="467" y="365"/>
                    </a:lnTo>
                    <a:lnTo>
                      <a:pt x="525" y="145"/>
                    </a:lnTo>
                    <a:lnTo>
                      <a:pt x="527" y="132"/>
                    </a:lnTo>
                    <a:lnTo>
                      <a:pt x="530" y="125"/>
                    </a:lnTo>
                    <a:lnTo>
                      <a:pt x="532" y="117"/>
                    </a:lnTo>
                    <a:lnTo>
                      <a:pt x="532" y="110"/>
                    </a:lnTo>
                    <a:lnTo>
                      <a:pt x="532" y="105"/>
                    </a:lnTo>
                    <a:lnTo>
                      <a:pt x="530" y="100"/>
                    </a:lnTo>
                    <a:lnTo>
                      <a:pt x="525" y="95"/>
                    </a:lnTo>
                    <a:lnTo>
                      <a:pt x="517" y="95"/>
                    </a:lnTo>
                    <a:lnTo>
                      <a:pt x="510" y="95"/>
                    </a:lnTo>
                    <a:lnTo>
                      <a:pt x="505" y="95"/>
                    </a:lnTo>
                    <a:lnTo>
                      <a:pt x="497" y="100"/>
                    </a:lnTo>
                    <a:lnTo>
                      <a:pt x="487" y="102"/>
                    </a:lnTo>
                    <a:lnTo>
                      <a:pt x="477" y="105"/>
                    </a:lnTo>
                    <a:lnTo>
                      <a:pt x="467" y="112"/>
                    </a:lnTo>
                    <a:lnTo>
                      <a:pt x="455" y="117"/>
                    </a:lnTo>
                    <a:lnTo>
                      <a:pt x="442" y="125"/>
                    </a:lnTo>
                    <a:lnTo>
                      <a:pt x="442" y="90"/>
                    </a:lnTo>
                    <a:lnTo>
                      <a:pt x="462" y="80"/>
                    </a:lnTo>
                    <a:lnTo>
                      <a:pt x="477" y="67"/>
                    </a:lnTo>
                    <a:lnTo>
                      <a:pt x="495" y="57"/>
                    </a:lnTo>
                    <a:lnTo>
                      <a:pt x="510" y="50"/>
                    </a:lnTo>
                    <a:lnTo>
                      <a:pt x="525" y="42"/>
                    </a:lnTo>
                    <a:lnTo>
                      <a:pt x="537" y="35"/>
                    </a:lnTo>
                    <a:lnTo>
                      <a:pt x="547" y="27"/>
                    </a:lnTo>
                    <a:lnTo>
                      <a:pt x="560" y="22"/>
                    </a:lnTo>
                    <a:lnTo>
                      <a:pt x="570" y="17"/>
                    </a:lnTo>
                    <a:lnTo>
                      <a:pt x="577" y="10"/>
                    </a:lnTo>
                    <a:lnTo>
                      <a:pt x="587" y="7"/>
                    </a:lnTo>
                    <a:lnTo>
                      <a:pt x="592" y="5"/>
                    </a:lnTo>
                    <a:lnTo>
                      <a:pt x="600" y="2"/>
                    </a:lnTo>
                    <a:lnTo>
                      <a:pt x="605" y="0"/>
                    </a:lnTo>
                    <a:lnTo>
                      <a:pt x="607" y="0"/>
                    </a:lnTo>
                    <a:lnTo>
                      <a:pt x="610" y="0"/>
                    </a:lnTo>
                    <a:lnTo>
                      <a:pt x="620" y="0"/>
                    </a:lnTo>
                    <a:lnTo>
                      <a:pt x="625" y="5"/>
                    </a:lnTo>
                    <a:lnTo>
                      <a:pt x="627" y="10"/>
                    </a:lnTo>
                    <a:lnTo>
                      <a:pt x="630" y="17"/>
                    </a:lnTo>
                    <a:lnTo>
                      <a:pt x="627" y="22"/>
                    </a:lnTo>
                    <a:lnTo>
                      <a:pt x="625" y="35"/>
                    </a:lnTo>
                    <a:lnTo>
                      <a:pt x="622" y="50"/>
                    </a:lnTo>
                    <a:lnTo>
                      <a:pt x="617" y="70"/>
                    </a:lnTo>
                    <a:lnTo>
                      <a:pt x="612" y="92"/>
                    </a:lnTo>
                    <a:lnTo>
                      <a:pt x="607" y="120"/>
                    </a:lnTo>
                    <a:lnTo>
                      <a:pt x="600" y="155"/>
                    </a:lnTo>
                    <a:lnTo>
                      <a:pt x="590" y="192"/>
                    </a:lnTo>
                    <a:lnTo>
                      <a:pt x="580" y="220"/>
                    </a:lnTo>
                    <a:lnTo>
                      <a:pt x="575" y="245"/>
                    </a:lnTo>
                    <a:lnTo>
                      <a:pt x="570" y="265"/>
                    </a:lnTo>
                    <a:lnTo>
                      <a:pt x="562" y="282"/>
                    </a:lnTo>
                    <a:lnTo>
                      <a:pt x="560" y="297"/>
                    </a:lnTo>
                    <a:lnTo>
                      <a:pt x="555" y="310"/>
                    </a:lnTo>
                    <a:lnTo>
                      <a:pt x="552" y="317"/>
                    </a:lnTo>
                    <a:lnTo>
                      <a:pt x="552" y="322"/>
                    </a:lnTo>
                    <a:lnTo>
                      <a:pt x="547" y="332"/>
                    </a:lnTo>
                    <a:lnTo>
                      <a:pt x="547" y="340"/>
                    </a:lnTo>
                    <a:lnTo>
                      <a:pt x="545" y="350"/>
                    </a:lnTo>
                    <a:lnTo>
                      <a:pt x="545" y="357"/>
                    </a:lnTo>
                    <a:lnTo>
                      <a:pt x="547" y="367"/>
                    </a:lnTo>
                    <a:lnTo>
                      <a:pt x="547" y="375"/>
                    </a:lnTo>
                    <a:lnTo>
                      <a:pt x="550" y="382"/>
                    </a:lnTo>
                    <a:lnTo>
                      <a:pt x="552" y="390"/>
                    </a:lnTo>
                    <a:lnTo>
                      <a:pt x="557" y="395"/>
                    </a:lnTo>
                    <a:lnTo>
                      <a:pt x="560" y="397"/>
                    </a:lnTo>
                    <a:lnTo>
                      <a:pt x="567" y="397"/>
                    </a:lnTo>
                    <a:lnTo>
                      <a:pt x="572" y="400"/>
                    </a:lnTo>
                    <a:lnTo>
                      <a:pt x="575" y="397"/>
                    </a:lnTo>
                    <a:lnTo>
                      <a:pt x="577" y="397"/>
                    </a:lnTo>
                    <a:lnTo>
                      <a:pt x="585" y="395"/>
                    </a:lnTo>
                    <a:lnTo>
                      <a:pt x="590" y="392"/>
                    </a:lnTo>
                    <a:lnTo>
                      <a:pt x="600" y="390"/>
                    </a:lnTo>
                    <a:lnTo>
                      <a:pt x="607" y="385"/>
                    </a:lnTo>
                    <a:lnTo>
                      <a:pt x="617" y="380"/>
                    </a:lnTo>
                    <a:lnTo>
                      <a:pt x="630" y="375"/>
                    </a:lnTo>
                    <a:lnTo>
                      <a:pt x="640" y="367"/>
                    </a:lnTo>
                    <a:lnTo>
                      <a:pt x="650" y="360"/>
                    </a:lnTo>
                    <a:lnTo>
                      <a:pt x="657" y="352"/>
                    </a:lnTo>
                    <a:lnTo>
                      <a:pt x="667" y="347"/>
                    </a:lnTo>
                    <a:lnTo>
                      <a:pt x="677" y="342"/>
                    </a:lnTo>
                    <a:lnTo>
                      <a:pt x="685" y="335"/>
                    </a:lnTo>
                    <a:lnTo>
                      <a:pt x="695" y="327"/>
                    </a:lnTo>
                    <a:lnTo>
                      <a:pt x="702" y="322"/>
                    </a:lnTo>
                    <a:lnTo>
                      <a:pt x="780" y="4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C8952558-DB90-48FC-89A1-78721FD2B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262" y="1900826"/>
                <a:ext cx="262353" cy="375413"/>
              </a:xfrm>
              <a:custGeom>
                <a:avLst/>
                <a:gdLst/>
                <a:ahLst/>
                <a:cxnLst>
                  <a:cxn ang="0">
                    <a:pos x="55" y="755"/>
                  </a:cxn>
                  <a:cxn ang="0">
                    <a:pos x="82" y="750"/>
                  </a:cxn>
                  <a:cxn ang="0">
                    <a:pos x="224" y="160"/>
                  </a:cxn>
                  <a:cxn ang="0">
                    <a:pos x="229" y="130"/>
                  </a:cxn>
                  <a:cxn ang="0">
                    <a:pos x="227" y="95"/>
                  </a:cxn>
                  <a:cxn ang="0">
                    <a:pos x="202" y="88"/>
                  </a:cxn>
                  <a:cxn ang="0">
                    <a:pos x="184" y="95"/>
                  </a:cxn>
                  <a:cxn ang="0">
                    <a:pos x="159" y="110"/>
                  </a:cxn>
                  <a:cxn ang="0">
                    <a:pos x="152" y="85"/>
                  </a:cxn>
                  <a:cxn ang="0">
                    <a:pos x="172" y="73"/>
                  </a:cxn>
                  <a:cxn ang="0">
                    <a:pos x="199" y="50"/>
                  </a:cxn>
                  <a:cxn ang="0">
                    <a:pos x="227" y="33"/>
                  </a:cxn>
                  <a:cxn ang="0">
                    <a:pos x="249" y="23"/>
                  </a:cxn>
                  <a:cxn ang="0">
                    <a:pos x="267" y="15"/>
                  </a:cxn>
                  <a:cxn ang="0">
                    <a:pos x="282" y="8"/>
                  </a:cxn>
                  <a:cxn ang="0">
                    <a:pos x="294" y="3"/>
                  </a:cxn>
                  <a:cxn ang="0">
                    <a:pos x="309" y="0"/>
                  </a:cxn>
                  <a:cxn ang="0">
                    <a:pos x="324" y="13"/>
                  </a:cxn>
                  <a:cxn ang="0">
                    <a:pos x="324" y="28"/>
                  </a:cxn>
                  <a:cxn ang="0">
                    <a:pos x="324" y="93"/>
                  </a:cxn>
                  <a:cxn ang="0">
                    <a:pos x="374" y="55"/>
                  </a:cxn>
                  <a:cxn ang="0">
                    <a:pos x="409" y="30"/>
                  </a:cxn>
                  <a:cxn ang="0">
                    <a:pos x="434" y="15"/>
                  </a:cxn>
                  <a:cxn ang="0">
                    <a:pos x="454" y="8"/>
                  </a:cxn>
                  <a:cxn ang="0">
                    <a:pos x="472" y="3"/>
                  </a:cxn>
                  <a:cxn ang="0">
                    <a:pos x="497" y="3"/>
                  </a:cxn>
                  <a:cxn ang="0">
                    <a:pos x="534" y="35"/>
                  </a:cxn>
                  <a:cxn ang="0">
                    <a:pos x="542" y="113"/>
                  </a:cxn>
                  <a:cxn ang="0">
                    <a:pos x="524" y="210"/>
                  </a:cxn>
                  <a:cxn ang="0">
                    <a:pos x="507" y="265"/>
                  </a:cxn>
                  <a:cxn ang="0">
                    <a:pos x="487" y="313"/>
                  </a:cxn>
                  <a:cxn ang="0">
                    <a:pos x="467" y="348"/>
                  </a:cxn>
                  <a:cxn ang="0">
                    <a:pos x="444" y="378"/>
                  </a:cxn>
                  <a:cxn ang="0">
                    <a:pos x="397" y="418"/>
                  </a:cxn>
                  <a:cxn ang="0">
                    <a:pos x="354" y="448"/>
                  </a:cxn>
                  <a:cxn ang="0">
                    <a:pos x="317" y="463"/>
                  </a:cxn>
                  <a:cxn ang="0">
                    <a:pos x="274" y="465"/>
                  </a:cxn>
                  <a:cxn ang="0">
                    <a:pos x="242" y="463"/>
                  </a:cxn>
                  <a:cxn ang="0">
                    <a:pos x="159" y="752"/>
                  </a:cxn>
                  <a:cxn ang="0">
                    <a:pos x="5" y="795"/>
                  </a:cxn>
                  <a:cxn ang="0">
                    <a:pos x="7" y="785"/>
                  </a:cxn>
                  <a:cxn ang="0">
                    <a:pos x="32" y="762"/>
                  </a:cxn>
                  <a:cxn ang="0">
                    <a:pos x="412" y="330"/>
                  </a:cxn>
                  <a:cxn ang="0">
                    <a:pos x="432" y="275"/>
                  </a:cxn>
                  <a:cxn ang="0">
                    <a:pos x="452" y="188"/>
                  </a:cxn>
                  <a:cxn ang="0">
                    <a:pos x="454" y="113"/>
                  </a:cxn>
                  <a:cxn ang="0">
                    <a:pos x="439" y="78"/>
                  </a:cxn>
                  <a:cxn ang="0">
                    <a:pos x="417" y="75"/>
                  </a:cxn>
                  <a:cxn ang="0">
                    <a:pos x="394" y="80"/>
                  </a:cxn>
                  <a:cxn ang="0">
                    <a:pos x="369" y="95"/>
                  </a:cxn>
                  <a:cxn ang="0">
                    <a:pos x="344" y="113"/>
                  </a:cxn>
                  <a:cxn ang="0">
                    <a:pos x="319" y="130"/>
                  </a:cxn>
                  <a:cxn ang="0">
                    <a:pos x="304" y="143"/>
                  </a:cxn>
                  <a:cxn ang="0">
                    <a:pos x="294" y="158"/>
                  </a:cxn>
                  <a:cxn ang="0">
                    <a:pos x="282" y="215"/>
                  </a:cxn>
                  <a:cxn ang="0">
                    <a:pos x="254" y="338"/>
                  </a:cxn>
                  <a:cxn ang="0">
                    <a:pos x="249" y="380"/>
                  </a:cxn>
                  <a:cxn ang="0">
                    <a:pos x="262" y="395"/>
                  </a:cxn>
                  <a:cxn ang="0">
                    <a:pos x="287" y="405"/>
                  </a:cxn>
                  <a:cxn ang="0">
                    <a:pos x="309" y="413"/>
                  </a:cxn>
                  <a:cxn ang="0">
                    <a:pos x="347" y="410"/>
                  </a:cxn>
                  <a:cxn ang="0">
                    <a:pos x="384" y="383"/>
                  </a:cxn>
                </a:cxnLst>
                <a:rect l="0" t="0" r="r" b="b"/>
                <a:pathLst>
                  <a:path w="542" h="795">
                    <a:moveTo>
                      <a:pt x="42" y="757"/>
                    </a:moveTo>
                    <a:lnTo>
                      <a:pt x="45" y="757"/>
                    </a:lnTo>
                    <a:lnTo>
                      <a:pt x="50" y="755"/>
                    </a:lnTo>
                    <a:lnTo>
                      <a:pt x="55" y="755"/>
                    </a:lnTo>
                    <a:lnTo>
                      <a:pt x="62" y="752"/>
                    </a:lnTo>
                    <a:lnTo>
                      <a:pt x="72" y="752"/>
                    </a:lnTo>
                    <a:lnTo>
                      <a:pt x="77" y="750"/>
                    </a:lnTo>
                    <a:lnTo>
                      <a:pt x="82" y="750"/>
                    </a:lnTo>
                    <a:lnTo>
                      <a:pt x="84" y="750"/>
                    </a:lnTo>
                    <a:lnTo>
                      <a:pt x="222" y="168"/>
                    </a:lnTo>
                    <a:lnTo>
                      <a:pt x="222" y="165"/>
                    </a:lnTo>
                    <a:lnTo>
                      <a:pt x="224" y="160"/>
                    </a:lnTo>
                    <a:lnTo>
                      <a:pt x="224" y="155"/>
                    </a:lnTo>
                    <a:lnTo>
                      <a:pt x="227" y="148"/>
                    </a:lnTo>
                    <a:lnTo>
                      <a:pt x="229" y="138"/>
                    </a:lnTo>
                    <a:lnTo>
                      <a:pt x="229" y="130"/>
                    </a:lnTo>
                    <a:lnTo>
                      <a:pt x="232" y="123"/>
                    </a:lnTo>
                    <a:lnTo>
                      <a:pt x="232" y="118"/>
                    </a:lnTo>
                    <a:lnTo>
                      <a:pt x="229" y="105"/>
                    </a:lnTo>
                    <a:lnTo>
                      <a:pt x="227" y="95"/>
                    </a:lnTo>
                    <a:lnTo>
                      <a:pt x="219" y="88"/>
                    </a:lnTo>
                    <a:lnTo>
                      <a:pt x="209" y="88"/>
                    </a:lnTo>
                    <a:lnTo>
                      <a:pt x="207" y="88"/>
                    </a:lnTo>
                    <a:lnTo>
                      <a:pt x="202" y="88"/>
                    </a:lnTo>
                    <a:lnTo>
                      <a:pt x="199" y="90"/>
                    </a:lnTo>
                    <a:lnTo>
                      <a:pt x="194" y="90"/>
                    </a:lnTo>
                    <a:lnTo>
                      <a:pt x="189" y="93"/>
                    </a:lnTo>
                    <a:lnTo>
                      <a:pt x="184" y="95"/>
                    </a:lnTo>
                    <a:lnTo>
                      <a:pt x="177" y="98"/>
                    </a:lnTo>
                    <a:lnTo>
                      <a:pt x="169" y="103"/>
                    </a:lnTo>
                    <a:lnTo>
                      <a:pt x="164" y="108"/>
                    </a:lnTo>
                    <a:lnTo>
                      <a:pt x="159" y="110"/>
                    </a:lnTo>
                    <a:lnTo>
                      <a:pt x="152" y="113"/>
                    </a:lnTo>
                    <a:lnTo>
                      <a:pt x="149" y="118"/>
                    </a:lnTo>
                    <a:lnTo>
                      <a:pt x="149" y="88"/>
                    </a:lnTo>
                    <a:lnTo>
                      <a:pt x="152" y="85"/>
                    </a:lnTo>
                    <a:lnTo>
                      <a:pt x="157" y="83"/>
                    </a:lnTo>
                    <a:lnTo>
                      <a:pt x="162" y="80"/>
                    </a:lnTo>
                    <a:lnTo>
                      <a:pt x="167" y="75"/>
                    </a:lnTo>
                    <a:lnTo>
                      <a:pt x="172" y="73"/>
                    </a:lnTo>
                    <a:lnTo>
                      <a:pt x="179" y="68"/>
                    </a:lnTo>
                    <a:lnTo>
                      <a:pt x="184" y="63"/>
                    </a:lnTo>
                    <a:lnTo>
                      <a:pt x="194" y="58"/>
                    </a:lnTo>
                    <a:lnTo>
                      <a:pt x="199" y="50"/>
                    </a:lnTo>
                    <a:lnTo>
                      <a:pt x="207" y="48"/>
                    </a:lnTo>
                    <a:lnTo>
                      <a:pt x="214" y="43"/>
                    </a:lnTo>
                    <a:lnTo>
                      <a:pt x="222" y="38"/>
                    </a:lnTo>
                    <a:lnTo>
                      <a:pt x="227" y="33"/>
                    </a:lnTo>
                    <a:lnTo>
                      <a:pt x="232" y="30"/>
                    </a:lnTo>
                    <a:lnTo>
                      <a:pt x="239" y="28"/>
                    </a:lnTo>
                    <a:lnTo>
                      <a:pt x="244" y="25"/>
                    </a:lnTo>
                    <a:lnTo>
                      <a:pt x="249" y="23"/>
                    </a:lnTo>
                    <a:lnTo>
                      <a:pt x="254" y="20"/>
                    </a:lnTo>
                    <a:lnTo>
                      <a:pt x="259" y="18"/>
                    </a:lnTo>
                    <a:lnTo>
                      <a:pt x="262" y="15"/>
                    </a:lnTo>
                    <a:lnTo>
                      <a:pt x="267" y="15"/>
                    </a:lnTo>
                    <a:lnTo>
                      <a:pt x="272" y="13"/>
                    </a:lnTo>
                    <a:lnTo>
                      <a:pt x="277" y="10"/>
                    </a:lnTo>
                    <a:lnTo>
                      <a:pt x="279" y="10"/>
                    </a:lnTo>
                    <a:lnTo>
                      <a:pt x="282" y="8"/>
                    </a:lnTo>
                    <a:lnTo>
                      <a:pt x="284" y="5"/>
                    </a:lnTo>
                    <a:lnTo>
                      <a:pt x="289" y="3"/>
                    </a:lnTo>
                    <a:lnTo>
                      <a:pt x="292" y="3"/>
                    </a:lnTo>
                    <a:lnTo>
                      <a:pt x="294" y="3"/>
                    </a:lnTo>
                    <a:lnTo>
                      <a:pt x="299" y="0"/>
                    </a:lnTo>
                    <a:lnTo>
                      <a:pt x="302" y="0"/>
                    </a:lnTo>
                    <a:lnTo>
                      <a:pt x="304" y="0"/>
                    </a:lnTo>
                    <a:lnTo>
                      <a:pt x="309" y="0"/>
                    </a:lnTo>
                    <a:lnTo>
                      <a:pt x="312" y="3"/>
                    </a:lnTo>
                    <a:lnTo>
                      <a:pt x="319" y="5"/>
                    </a:lnTo>
                    <a:lnTo>
                      <a:pt x="322" y="10"/>
                    </a:lnTo>
                    <a:lnTo>
                      <a:pt x="324" y="13"/>
                    </a:lnTo>
                    <a:lnTo>
                      <a:pt x="324" y="15"/>
                    </a:lnTo>
                    <a:lnTo>
                      <a:pt x="324" y="15"/>
                    </a:lnTo>
                    <a:lnTo>
                      <a:pt x="324" y="18"/>
                    </a:lnTo>
                    <a:lnTo>
                      <a:pt x="324" y="28"/>
                    </a:lnTo>
                    <a:lnTo>
                      <a:pt x="322" y="45"/>
                    </a:lnTo>
                    <a:lnTo>
                      <a:pt x="317" y="73"/>
                    </a:lnTo>
                    <a:lnTo>
                      <a:pt x="309" y="103"/>
                    </a:lnTo>
                    <a:lnTo>
                      <a:pt x="324" y="93"/>
                    </a:lnTo>
                    <a:lnTo>
                      <a:pt x="339" y="83"/>
                    </a:lnTo>
                    <a:lnTo>
                      <a:pt x="352" y="73"/>
                    </a:lnTo>
                    <a:lnTo>
                      <a:pt x="364" y="65"/>
                    </a:lnTo>
                    <a:lnTo>
                      <a:pt x="374" y="55"/>
                    </a:lnTo>
                    <a:lnTo>
                      <a:pt x="387" y="48"/>
                    </a:lnTo>
                    <a:lnTo>
                      <a:pt x="397" y="43"/>
                    </a:lnTo>
                    <a:lnTo>
                      <a:pt x="404" y="35"/>
                    </a:lnTo>
                    <a:lnTo>
                      <a:pt x="409" y="30"/>
                    </a:lnTo>
                    <a:lnTo>
                      <a:pt x="417" y="25"/>
                    </a:lnTo>
                    <a:lnTo>
                      <a:pt x="424" y="23"/>
                    </a:lnTo>
                    <a:lnTo>
                      <a:pt x="429" y="18"/>
                    </a:lnTo>
                    <a:lnTo>
                      <a:pt x="434" y="15"/>
                    </a:lnTo>
                    <a:lnTo>
                      <a:pt x="442" y="13"/>
                    </a:lnTo>
                    <a:lnTo>
                      <a:pt x="447" y="10"/>
                    </a:lnTo>
                    <a:lnTo>
                      <a:pt x="449" y="10"/>
                    </a:lnTo>
                    <a:lnTo>
                      <a:pt x="454" y="8"/>
                    </a:lnTo>
                    <a:lnTo>
                      <a:pt x="459" y="5"/>
                    </a:lnTo>
                    <a:lnTo>
                      <a:pt x="462" y="3"/>
                    </a:lnTo>
                    <a:lnTo>
                      <a:pt x="467" y="3"/>
                    </a:lnTo>
                    <a:lnTo>
                      <a:pt x="472" y="3"/>
                    </a:lnTo>
                    <a:lnTo>
                      <a:pt x="477" y="0"/>
                    </a:lnTo>
                    <a:lnTo>
                      <a:pt x="479" y="0"/>
                    </a:lnTo>
                    <a:lnTo>
                      <a:pt x="487" y="0"/>
                    </a:lnTo>
                    <a:lnTo>
                      <a:pt x="497" y="3"/>
                    </a:lnTo>
                    <a:lnTo>
                      <a:pt x="509" y="5"/>
                    </a:lnTo>
                    <a:lnTo>
                      <a:pt x="519" y="13"/>
                    </a:lnTo>
                    <a:lnTo>
                      <a:pt x="527" y="23"/>
                    </a:lnTo>
                    <a:lnTo>
                      <a:pt x="534" y="35"/>
                    </a:lnTo>
                    <a:lnTo>
                      <a:pt x="537" y="50"/>
                    </a:lnTo>
                    <a:lnTo>
                      <a:pt x="542" y="70"/>
                    </a:lnTo>
                    <a:lnTo>
                      <a:pt x="542" y="90"/>
                    </a:lnTo>
                    <a:lnTo>
                      <a:pt x="542" y="113"/>
                    </a:lnTo>
                    <a:lnTo>
                      <a:pt x="539" y="138"/>
                    </a:lnTo>
                    <a:lnTo>
                      <a:pt x="534" y="165"/>
                    </a:lnTo>
                    <a:lnTo>
                      <a:pt x="527" y="195"/>
                    </a:lnTo>
                    <a:lnTo>
                      <a:pt x="524" y="210"/>
                    </a:lnTo>
                    <a:lnTo>
                      <a:pt x="519" y="223"/>
                    </a:lnTo>
                    <a:lnTo>
                      <a:pt x="517" y="238"/>
                    </a:lnTo>
                    <a:lnTo>
                      <a:pt x="512" y="250"/>
                    </a:lnTo>
                    <a:lnTo>
                      <a:pt x="507" y="265"/>
                    </a:lnTo>
                    <a:lnTo>
                      <a:pt x="504" y="278"/>
                    </a:lnTo>
                    <a:lnTo>
                      <a:pt x="497" y="290"/>
                    </a:lnTo>
                    <a:lnTo>
                      <a:pt x="494" y="303"/>
                    </a:lnTo>
                    <a:lnTo>
                      <a:pt x="487" y="313"/>
                    </a:lnTo>
                    <a:lnTo>
                      <a:pt x="482" y="323"/>
                    </a:lnTo>
                    <a:lnTo>
                      <a:pt x="477" y="330"/>
                    </a:lnTo>
                    <a:lnTo>
                      <a:pt x="472" y="340"/>
                    </a:lnTo>
                    <a:lnTo>
                      <a:pt x="467" y="348"/>
                    </a:lnTo>
                    <a:lnTo>
                      <a:pt x="462" y="355"/>
                    </a:lnTo>
                    <a:lnTo>
                      <a:pt x="459" y="360"/>
                    </a:lnTo>
                    <a:lnTo>
                      <a:pt x="457" y="368"/>
                    </a:lnTo>
                    <a:lnTo>
                      <a:pt x="444" y="378"/>
                    </a:lnTo>
                    <a:lnTo>
                      <a:pt x="432" y="388"/>
                    </a:lnTo>
                    <a:lnTo>
                      <a:pt x="419" y="398"/>
                    </a:lnTo>
                    <a:lnTo>
                      <a:pt x="409" y="408"/>
                    </a:lnTo>
                    <a:lnTo>
                      <a:pt x="397" y="418"/>
                    </a:lnTo>
                    <a:lnTo>
                      <a:pt x="387" y="425"/>
                    </a:lnTo>
                    <a:lnTo>
                      <a:pt x="374" y="433"/>
                    </a:lnTo>
                    <a:lnTo>
                      <a:pt x="364" y="440"/>
                    </a:lnTo>
                    <a:lnTo>
                      <a:pt x="354" y="448"/>
                    </a:lnTo>
                    <a:lnTo>
                      <a:pt x="347" y="453"/>
                    </a:lnTo>
                    <a:lnTo>
                      <a:pt x="337" y="455"/>
                    </a:lnTo>
                    <a:lnTo>
                      <a:pt x="324" y="460"/>
                    </a:lnTo>
                    <a:lnTo>
                      <a:pt x="317" y="463"/>
                    </a:lnTo>
                    <a:lnTo>
                      <a:pt x="304" y="465"/>
                    </a:lnTo>
                    <a:lnTo>
                      <a:pt x="294" y="465"/>
                    </a:lnTo>
                    <a:lnTo>
                      <a:pt x="284" y="465"/>
                    </a:lnTo>
                    <a:lnTo>
                      <a:pt x="274" y="465"/>
                    </a:lnTo>
                    <a:lnTo>
                      <a:pt x="264" y="465"/>
                    </a:lnTo>
                    <a:lnTo>
                      <a:pt x="257" y="463"/>
                    </a:lnTo>
                    <a:lnTo>
                      <a:pt x="249" y="463"/>
                    </a:lnTo>
                    <a:lnTo>
                      <a:pt x="242" y="463"/>
                    </a:lnTo>
                    <a:lnTo>
                      <a:pt x="234" y="463"/>
                    </a:lnTo>
                    <a:lnTo>
                      <a:pt x="229" y="460"/>
                    </a:lnTo>
                    <a:lnTo>
                      <a:pt x="222" y="460"/>
                    </a:lnTo>
                    <a:lnTo>
                      <a:pt x="159" y="752"/>
                    </a:lnTo>
                    <a:lnTo>
                      <a:pt x="257" y="765"/>
                    </a:lnTo>
                    <a:lnTo>
                      <a:pt x="257" y="770"/>
                    </a:lnTo>
                    <a:lnTo>
                      <a:pt x="232" y="795"/>
                    </a:lnTo>
                    <a:lnTo>
                      <a:pt x="5" y="795"/>
                    </a:lnTo>
                    <a:lnTo>
                      <a:pt x="0" y="792"/>
                    </a:lnTo>
                    <a:lnTo>
                      <a:pt x="0" y="790"/>
                    </a:lnTo>
                    <a:lnTo>
                      <a:pt x="5" y="787"/>
                    </a:lnTo>
                    <a:lnTo>
                      <a:pt x="7" y="785"/>
                    </a:lnTo>
                    <a:lnTo>
                      <a:pt x="12" y="780"/>
                    </a:lnTo>
                    <a:lnTo>
                      <a:pt x="17" y="775"/>
                    </a:lnTo>
                    <a:lnTo>
                      <a:pt x="25" y="770"/>
                    </a:lnTo>
                    <a:lnTo>
                      <a:pt x="32" y="762"/>
                    </a:lnTo>
                    <a:lnTo>
                      <a:pt x="42" y="757"/>
                    </a:lnTo>
                    <a:close/>
                    <a:moveTo>
                      <a:pt x="399" y="358"/>
                    </a:moveTo>
                    <a:lnTo>
                      <a:pt x="404" y="345"/>
                    </a:lnTo>
                    <a:lnTo>
                      <a:pt x="412" y="330"/>
                    </a:lnTo>
                    <a:lnTo>
                      <a:pt x="417" y="318"/>
                    </a:lnTo>
                    <a:lnTo>
                      <a:pt x="424" y="305"/>
                    </a:lnTo>
                    <a:lnTo>
                      <a:pt x="427" y="290"/>
                    </a:lnTo>
                    <a:lnTo>
                      <a:pt x="432" y="275"/>
                    </a:lnTo>
                    <a:lnTo>
                      <a:pt x="439" y="260"/>
                    </a:lnTo>
                    <a:lnTo>
                      <a:pt x="442" y="245"/>
                    </a:lnTo>
                    <a:lnTo>
                      <a:pt x="447" y="215"/>
                    </a:lnTo>
                    <a:lnTo>
                      <a:pt x="452" y="188"/>
                    </a:lnTo>
                    <a:lnTo>
                      <a:pt x="454" y="165"/>
                    </a:lnTo>
                    <a:lnTo>
                      <a:pt x="457" y="143"/>
                    </a:lnTo>
                    <a:lnTo>
                      <a:pt x="454" y="125"/>
                    </a:lnTo>
                    <a:lnTo>
                      <a:pt x="454" y="113"/>
                    </a:lnTo>
                    <a:lnTo>
                      <a:pt x="452" y="98"/>
                    </a:lnTo>
                    <a:lnTo>
                      <a:pt x="449" y="90"/>
                    </a:lnTo>
                    <a:lnTo>
                      <a:pt x="444" y="83"/>
                    </a:lnTo>
                    <a:lnTo>
                      <a:pt x="439" y="78"/>
                    </a:lnTo>
                    <a:lnTo>
                      <a:pt x="432" y="75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17" y="75"/>
                    </a:lnTo>
                    <a:lnTo>
                      <a:pt x="412" y="75"/>
                    </a:lnTo>
                    <a:lnTo>
                      <a:pt x="407" y="78"/>
                    </a:lnTo>
                    <a:lnTo>
                      <a:pt x="402" y="78"/>
                    </a:lnTo>
                    <a:lnTo>
                      <a:pt x="394" y="80"/>
                    </a:lnTo>
                    <a:lnTo>
                      <a:pt x="387" y="83"/>
                    </a:lnTo>
                    <a:lnTo>
                      <a:pt x="382" y="88"/>
                    </a:lnTo>
                    <a:lnTo>
                      <a:pt x="374" y="90"/>
                    </a:lnTo>
                    <a:lnTo>
                      <a:pt x="369" y="95"/>
                    </a:lnTo>
                    <a:lnTo>
                      <a:pt x="362" y="98"/>
                    </a:lnTo>
                    <a:lnTo>
                      <a:pt x="357" y="103"/>
                    </a:lnTo>
                    <a:lnTo>
                      <a:pt x="349" y="108"/>
                    </a:lnTo>
                    <a:lnTo>
                      <a:pt x="344" y="113"/>
                    </a:lnTo>
                    <a:lnTo>
                      <a:pt x="337" y="118"/>
                    </a:lnTo>
                    <a:lnTo>
                      <a:pt x="332" y="120"/>
                    </a:lnTo>
                    <a:lnTo>
                      <a:pt x="324" y="125"/>
                    </a:lnTo>
                    <a:lnTo>
                      <a:pt x="319" y="130"/>
                    </a:lnTo>
                    <a:lnTo>
                      <a:pt x="314" y="135"/>
                    </a:lnTo>
                    <a:lnTo>
                      <a:pt x="309" y="138"/>
                    </a:lnTo>
                    <a:lnTo>
                      <a:pt x="307" y="140"/>
                    </a:lnTo>
                    <a:lnTo>
                      <a:pt x="304" y="143"/>
                    </a:lnTo>
                    <a:lnTo>
                      <a:pt x="302" y="145"/>
                    </a:lnTo>
                    <a:lnTo>
                      <a:pt x="299" y="148"/>
                    </a:lnTo>
                    <a:lnTo>
                      <a:pt x="299" y="150"/>
                    </a:lnTo>
                    <a:lnTo>
                      <a:pt x="294" y="158"/>
                    </a:lnTo>
                    <a:lnTo>
                      <a:pt x="294" y="170"/>
                    </a:lnTo>
                    <a:lnTo>
                      <a:pt x="289" y="183"/>
                    </a:lnTo>
                    <a:lnTo>
                      <a:pt x="287" y="198"/>
                    </a:lnTo>
                    <a:lnTo>
                      <a:pt x="282" y="215"/>
                    </a:lnTo>
                    <a:lnTo>
                      <a:pt x="277" y="235"/>
                    </a:lnTo>
                    <a:lnTo>
                      <a:pt x="269" y="260"/>
                    </a:lnTo>
                    <a:lnTo>
                      <a:pt x="262" y="305"/>
                    </a:lnTo>
                    <a:lnTo>
                      <a:pt x="254" y="338"/>
                    </a:lnTo>
                    <a:lnTo>
                      <a:pt x="249" y="360"/>
                    </a:lnTo>
                    <a:lnTo>
                      <a:pt x="247" y="370"/>
                    </a:lnTo>
                    <a:lnTo>
                      <a:pt x="249" y="375"/>
                    </a:lnTo>
                    <a:lnTo>
                      <a:pt x="249" y="380"/>
                    </a:lnTo>
                    <a:lnTo>
                      <a:pt x="252" y="385"/>
                    </a:lnTo>
                    <a:lnTo>
                      <a:pt x="254" y="388"/>
                    </a:lnTo>
                    <a:lnTo>
                      <a:pt x="259" y="393"/>
                    </a:lnTo>
                    <a:lnTo>
                      <a:pt x="262" y="395"/>
                    </a:lnTo>
                    <a:lnTo>
                      <a:pt x="269" y="400"/>
                    </a:lnTo>
                    <a:lnTo>
                      <a:pt x="274" y="400"/>
                    </a:lnTo>
                    <a:lnTo>
                      <a:pt x="279" y="403"/>
                    </a:lnTo>
                    <a:lnTo>
                      <a:pt x="287" y="405"/>
                    </a:lnTo>
                    <a:lnTo>
                      <a:pt x="292" y="408"/>
                    </a:lnTo>
                    <a:lnTo>
                      <a:pt x="299" y="410"/>
                    </a:lnTo>
                    <a:lnTo>
                      <a:pt x="304" y="413"/>
                    </a:lnTo>
                    <a:lnTo>
                      <a:pt x="309" y="413"/>
                    </a:lnTo>
                    <a:lnTo>
                      <a:pt x="317" y="415"/>
                    </a:lnTo>
                    <a:lnTo>
                      <a:pt x="322" y="415"/>
                    </a:lnTo>
                    <a:lnTo>
                      <a:pt x="334" y="413"/>
                    </a:lnTo>
                    <a:lnTo>
                      <a:pt x="347" y="410"/>
                    </a:lnTo>
                    <a:lnTo>
                      <a:pt x="357" y="405"/>
                    </a:lnTo>
                    <a:lnTo>
                      <a:pt x="367" y="398"/>
                    </a:lnTo>
                    <a:lnTo>
                      <a:pt x="377" y="390"/>
                    </a:lnTo>
                    <a:lnTo>
                      <a:pt x="384" y="383"/>
                    </a:lnTo>
                    <a:lnTo>
                      <a:pt x="392" y="370"/>
                    </a:lnTo>
                    <a:lnTo>
                      <a:pt x="399" y="358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7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Analyzing Retarder’s </a:t>
            </a:r>
            <a:r>
              <a:rPr lang="en-US" sz="4800" dirty="0" smtClean="0"/>
              <a:t>k-value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28728"/>
              </p:ext>
            </p:extLst>
          </p:nvPr>
        </p:nvGraphicFramePr>
        <p:xfrm>
          <a:off x="104775" y="2562442"/>
          <a:ext cx="3510057" cy="268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" y="2562442"/>
                        <a:ext cx="3510057" cy="2685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803690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Malus</a:t>
            </a:r>
            <a:r>
              <a:rPr lang="en-US" dirty="0" smtClean="0"/>
              <a:t>’ Law for one perfect and one imperfect polarizer: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2484"/>
              </p:ext>
            </p:extLst>
          </p:nvPr>
        </p:nvGraphicFramePr>
        <p:xfrm>
          <a:off x="3714750" y="2463383"/>
          <a:ext cx="4600575" cy="352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750" y="2463383"/>
                        <a:ext cx="4600575" cy="3520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02132"/>
              </p:ext>
            </p:extLst>
          </p:nvPr>
        </p:nvGraphicFramePr>
        <p:xfrm>
          <a:off x="7716838" y="2450021"/>
          <a:ext cx="4618037" cy="353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16838" y="2450021"/>
                        <a:ext cx="4618037" cy="3533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8725" y="1707999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Signal (picoammeter)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82819" y="1755845"/>
            <a:ext cx="315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Signal (chopper and lock-in)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0680" y="5976097"/>
            <a:ext cx="44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what it’s worth, these fits would correspond to a k-value of ~0.001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5" y="5304652"/>
            <a:ext cx="3301758" cy="13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Analyzing Retarder’s k-value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99820"/>
              </p:ext>
            </p:extLst>
          </p:nvPr>
        </p:nvGraphicFramePr>
        <p:xfrm>
          <a:off x="212725" y="1841499"/>
          <a:ext cx="5721938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" y="1841499"/>
                        <a:ext cx="5721938" cy="437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49898"/>
              </p:ext>
            </p:extLst>
          </p:nvPr>
        </p:nvGraphicFramePr>
        <p:xfrm>
          <a:off x="6307138" y="1965018"/>
          <a:ext cx="5399087" cy="413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7138" y="1965018"/>
                        <a:ext cx="5399087" cy="4131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Unpolarized Light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5001" r="11295" b="25277"/>
          <a:stretch/>
        </p:blipFill>
        <p:spPr>
          <a:xfrm>
            <a:off x="6991369" y="1588296"/>
            <a:ext cx="2447905" cy="2106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5" b="43750"/>
          <a:stretch/>
        </p:blipFill>
        <p:spPr>
          <a:xfrm>
            <a:off x="2143125" y="1671499"/>
            <a:ext cx="4076700" cy="1940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2725" y="4601440"/>
            <a:ext cx="6172200" cy="238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2725" y="5857875"/>
            <a:ext cx="6172200" cy="238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34763" y="4408990"/>
            <a:ext cx="192882" cy="171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788444" y="4858617"/>
            <a:ext cx="192881" cy="19245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58563" y="4323049"/>
            <a:ext cx="338138" cy="171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44718" y="4408169"/>
            <a:ext cx="192882" cy="171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68518" y="4322228"/>
            <a:ext cx="338138" cy="171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1369" y="4815300"/>
            <a:ext cx="149264" cy="1351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91369" y="5742169"/>
            <a:ext cx="149264" cy="1351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90264" y="4410835"/>
            <a:ext cx="192882" cy="171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4064" y="4324894"/>
            <a:ext cx="338138" cy="171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02298" y="4876655"/>
            <a:ext cx="149264" cy="1744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02298" y="5635331"/>
            <a:ext cx="149264" cy="1744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02073" y="4860669"/>
            <a:ext cx="215660" cy="971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0055" y="4865760"/>
            <a:ext cx="215660" cy="971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54316" y="4872112"/>
            <a:ext cx="3255932" cy="83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4316" y="5742168"/>
            <a:ext cx="3255932" cy="83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84352" y="4876874"/>
            <a:ext cx="2366841" cy="9376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48200" y="4072754"/>
            <a:ext cx="197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Nylon set screw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671789" y="4057885"/>
            <a:ext cx="197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Nylon set screw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817290" y="5199949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Goose Neck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406809" y="5216086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Cavity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608410" y="6206224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Ground Opal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67607" y="6206224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Ground Opal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339918" y="4025111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Teflon Washer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291074" y="4047807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Teflon Tube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469080" y="6356351"/>
            <a:ext cx="121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Aluminum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05141" y="5656457"/>
            <a:ext cx="4762" cy="570893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660942" y="5656456"/>
            <a:ext cx="4762" cy="570893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843521" y="5940729"/>
            <a:ext cx="0" cy="455493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52050" y="4303056"/>
            <a:ext cx="58" cy="616483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866893" y="4246445"/>
            <a:ext cx="0" cy="75786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53572" y="499657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849093" y="5346174"/>
            <a:ext cx="1903632" cy="0"/>
          </a:xfrm>
          <a:prstGeom prst="straightConnector1">
            <a:avLst/>
          </a:prstGeom>
          <a:ln w="7302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058400" y="51237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 to scale)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Unpolarized Light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79770" y="2044621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Light</a:t>
            </a:r>
            <a:endParaRPr lang="en-US" sz="7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052452" y="2244676"/>
            <a:ext cx="576469" cy="0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2"/>
          <a:stretch/>
        </p:blipFill>
        <p:spPr>
          <a:xfrm>
            <a:off x="2486314" y="3163755"/>
            <a:ext cx="4546426" cy="13361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5" y="4944313"/>
            <a:ext cx="4424304" cy="130636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753460" y="2012596"/>
            <a:ext cx="1197015" cy="464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03031" y="2152344"/>
            <a:ext cx="6518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Goose Neck</a:t>
            </a:r>
            <a:endParaRPr lang="en-US" sz="600" dirty="0"/>
          </a:p>
        </p:txBody>
      </p:sp>
      <p:sp>
        <p:nvSpPr>
          <p:cNvPr id="49" name="TextBox 48"/>
          <p:cNvSpPr txBox="1"/>
          <p:nvPr/>
        </p:nvSpPr>
        <p:spPr>
          <a:xfrm>
            <a:off x="705680" y="2044621"/>
            <a:ext cx="18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Depolarizer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5679" y="3469263"/>
            <a:ext cx="184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Empty Depolarizer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5679" y="5274329"/>
            <a:ext cx="184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Filled</a:t>
            </a:r>
          </a:p>
          <a:p>
            <a:r>
              <a:rPr lang="en-US" dirty="0" smtClean="0"/>
              <a:t>Depolarizer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836744" y="1686285"/>
                <a:ext cx="183095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−0.00191(23)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−0.00941(26)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0.00072(11)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744" y="1686285"/>
                <a:ext cx="1830950" cy="1086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36744" y="3249426"/>
                <a:ext cx="183095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−0.00002(25)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−0.00052(24)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0.00032(12)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744" y="3249426"/>
                <a:ext cx="1830950" cy="1086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836744" y="4944313"/>
                <a:ext cx="183095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−0.00240(26)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−0.00024(27)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−0.00024(13)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744" y="4944313"/>
                <a:ext cx="1830950" cy="1086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3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02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Depolarizer RSI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0847" y="3099481"/>
                <a:ext cx="195919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0.961410(119)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−0.262847(34)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0.079757(7)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47" y="3099481"/>
                <a:ext cx="1959190" cy="1086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6444" y="1166213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 laser light (with beam splitter):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3" y="1646068"/>
            <a:ext cx="3301758" cy="1342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81" y="1646068"/>
            <a:ext cx="3301758" cy="1342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0125" y="1166213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Depolarized Diode laser light: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24247" y="3099481"/>
                <a:ext cx="183095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0.025961(10)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−0.014171(8)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−0.002379(4)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47" y="3099481"/>
                <a:ext cx="1830950" cy="1086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791454" y="944475"/>
            <a:ext cx="29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Depolarized Diode laser light (Rotated Depolarizer):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21" y="1646068"/>
            <a:ext cx="3301758" cy="1342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47591" y="3099480"/>
                <a:ext cx="183095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0.022010(8)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−0.012516(7)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0.001847(4)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591" y="3099480"/>
                <a:ext cx="1830950" cy="1086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3" y="5193861"/>
            <a:ext cx="3307074" cy="13450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5511" y="4718272"/>
            <a:ext cx="27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Depolarized Polarized Light: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67149" y="5323385"/>
                <a:ext cx="1830950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0.020258(8)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−0.009282(8)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0.003072(4)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49" y="5323385"/>
                <a:ext cx="1830950" cy="10860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58004" y="5323385"/>
                <a:ext cx="1959191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0.999512(6)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−0.000520(14)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0.001280(11)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04" y="5323385"/>
                <a:ext cx="1959191" cy="10860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020615" y="4696678"/>
            <a:ext cx="22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 Vector: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4802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Depolarizer RSI</a:t>
            </a:r>
            <a:endParaRPr lang="en-US" sz="4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61161"/>
              </p:ext>
            </p:extLst>
          </p:nvPr>
        </p:nvGraphicFramePr>
        <p:xfrm>
          <a:off x="3585479" y="1304923"/>
          <a:ext cx="3690205" cy="528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Graph" r:id="rId3" imgW="2916000" imgH="4174560" progId="Origin95.Graph">
                  <p:embed/>
                </p:oleObj>
              </mc:Choice>
              <mc:Fallback>
                <p:oleObj name="Graph" r:id="rId3" imgW="2916000" imgH="41745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5479" y="1304923"/>
                        <a:ext cx="3690205" cy="5283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" y="1742741"/>
            <a:ext cx="3301758" cy="134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" y="4313068"/>
            <a:ext cx="3301758" cy="1342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3100" y="96588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Blocking the beam in front of the PD with my hand</a:t>
            </a:r>
            <a:endParaRPr lang="en-US" dirty="0"/>
          </a:p>
        </p:txBody>
      </p:sp>
      <p:sp>
        <p:nvSpPr>
          <p:cNvPr id="10" name="Bent Arrow 9"/>
          <p:cNvSpPr/>
          <p:nvPr/>
        </p:nvSpPr>
        <p:spPr>
          <a:xfrm rot="16200000" flipH="1">
            <a:off x="5217215" y="1222309"/>
            <a:ext cx="516572" cy="4925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18246"/>
              </p:ext>
            </p:extLst>
          </p:nvPr>
        </p:nvGraphicFramePr>
        <p:xfrm>
          <a:off x="7275684" y="2178599"/>
          <a:ext cx="4719624" cy="361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5684" y="2178599"/>
                        <a:ext cx="4719624" cy="361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24825" y="5789971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I’ve started writing an outline for the RSI paper.</a:t>
            </a:r>
            <a:endParaRPr lang="en-US" dirty="0"/>
          </a:p>
        </p:txBody>
      </p:sp>
      <p:pic>
        <p:nvPicPr>
          <p:cNvPr id="21519" name="Picture 15" descr="https://productimages.edmundoptics.com/1208.gif?ver=63763100972054044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50" y="407525"/>
            <a:ext cx="1943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Analyzing Retarder’s k-value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61" y="3088665"/>
            <a:ext cx="5252100" cy="2714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8137" y="1583475"/>
            <a:ext cx="4189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Defining Polarizer (</a:t>
            </a:r>
            <a:r>
              <a:rPr lang="en-US" u="sng" dirty="0" err="1" smtClean="0"/>
              <a:t>dpol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Pass axis of defining polarizer = -7°</a:t>
            </a:r>
          </a:p>
          <a:p>
            <a:r>
              <a:rPr lang="en-US" dirty="0" smtClean="0"/>
              <a:t>K-value of defining polarizer = 0.99984842</a:t>
            </a:r>
          </a:p>
          <a:p>
            <a:endParaRPr lang="en-US" dirty="0" smtClean="0"/>
          </a:p>
          <a:p>
            <a:r>
              <a:rPr lang="en-US" u="sng" dirty="0" smtClean="0"/>
              <a:t>Defining Retarder (</a:t>
            </a:r>
            <a:r>
              <a:rPr lang="en-US" u="sng" dirty="0" err="1" smtClean="0"/>
              <a:t>dret</a:t>
            </a:r>
            <a:r>
              <a:rPr lang="en-US" u="sng" dirty="0" smtClean="0"/>
              <a:t>)</a:t>
            </a:r>
            <a:endParaRPr lang="en-US" u="sng" dirty="0"/>
          </a:p>
          <a:p>
            <a:r>
              <a:rPr lang="en-US" dirty="0" smtClean="0"/>
              <a:t>Weak polarizer 1 pass axis = </a:t>
            </a:r>
            <a:r>
              <a:rPr lang="el-GR" dirty="0" smtClean="0"/>
              <a:t>θ</a:t>
            </a:r>
            <a:r>
              <a:rPr lang="en-US" dirty="0" smtClean="0"/>
              <a:t>1</a:t>
            </a:r>
          </a:p>
          <a:p>
            <a:r>
              <a:rPr lang="en-US" dirty="0"/>
              <a:t>Weak polarizer </a:t>
            </a:r>
            <a:r>
              <a:rPr lang="en-US" dirty="0" smtClean="0"/>
              <a:t>2 </a:t>
            </a:r>
            <a:r>
              <a:rPr lang="en-US" dirty="0"/>
              <a:t>pass axis = </a:t>
            </a:r>
            <a:r>
              <a:rPr lang="el-GR" dirty="0" smtClean="0"/>
              <a:t>θ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 smtClean="0"/>
              <a:t>Weak polarizer K-value (same for both) = k</a:t>
            </a:r>
          </a:p>
          <a:p>
            <a:r>
              <a:rPr lang="en-US" dirty="0" smtClean="0"/>
              <a:t>Fast axis = 15.5°</a:t>
            </a:r>
          </a:p>
          <a:p>
            <a:r>
              <a:rPr lang="en-US" dirty="0" smtClean="0"/>
              <a:t>Retardance = 91.1908°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94781" y="6159857"/>
            <a:ext cx="2701637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10998"/>
              </p:ext>
            </p:extLst>
          </p:nvPr>
        </p:nvGraphicFramePr>
        <p:xfrm>
          <a:off x="312940" y="1417639"/>
          <a:ext cx="3611618" cy="516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Graph" r:id="rId4" imgW="2916000" imgH="4173120" progId="Origin95.Graph">
                  <p:embed/>
                </p:oleObj>
              </mc:Choice>
              <mc:Fallback>
                <p:oleObj name="Graph" r:id="rId4" imgW="2916000" imgH="4173120" progId="Origin95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940" y="1417639"/>
                        <a:ext cx="3611618" cy="5168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52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1611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Analyzing Retarder’s k-value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3548" y="89721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48" y="89721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30335" y="89721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0335" y="89721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877122" y="89721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7122" y="89721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83547" y="389758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47" y="3897586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030334" y="397237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Graph" r:id="rId11" imgW="3920760" imgH="3000960" progId="Origin95.Graph">
                  <p:embed/>
                </p:oleObj>
              </mc:Choice>
              <mc:Fallback>
                <p:oleObj name="Graph" r:id="rId11" imgW="3920760" imgH="3000960" progId="Origin95.Graph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30334" y="397237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877121" y="397237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Graph" r:id="rId13" imgW="3920760" imgH="3000960" progId="Origin95.Graph">
                  <p:embed/>
                </p:oleObj>
              </mc:Choice>
              <mc:Fallback>
                <p:oleObj name="Graph" r:id="rId13" imgW="3920760" imgH="3000960" progId="Origin95.Graph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77121" y="397237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90500" y="410302"/>
            <a:ext cx="657225" cy="133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7725" y="29231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measured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" y="3601101"/>
            <a:ext cx="4161048" cy="31856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1611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Analyzing Retarder’s k-value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73" y="3535836"/>
            <a:ext cx="4229796" cy="3258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45" y="674609"/>
            <a:ext cx="3661695" cy="3018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" y="587707"/>
            <a:ext cx="3696913" cy="2940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50" y="3527772"/>
            <a:ext cx="4271400" cy="3267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82" y="474359"/>
            <a:ext cx="4207264" cy="32187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851" y="135266"/>
            <a:ext cx="332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bands = measured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056-FE35-479C-8FE3-B6A097119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1611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Analyzing Retarder’s k-value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610" y="1180041"/>
          <a:ext cx="6505733" cy="497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610" y="1180041"/>
                        <a:ext cx="6505733" cy="4978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52343" y="3873153"/>
            <a:ext cx="4095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put rough bounds on the k-value of the retarder glass:</a:t>
            </a:r>
          </a:p>
          <a:p>
            <a:endParaRPr lang="en-US" dirty="0"/>
          </a:p>
          <a:p>
            <a:pPr algn="ctr"/>
            <a:r>
              <a:rPr lang="en-US" sz="2800" b="1" dirty="0" smtClean="0"/>
              <a:t>0.04 &lt; k &lt; 0.09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52343" y="1526008"/>
            <a:ext cx="4448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 the retarders as weakly polarizing elements not only explains why we get different values of </a:t>
            </a:r>
            <a:r>
              <a:rPr lang="el-GR" dirty="0" smtClean="0"/>
              <a:t>δ</a:t>
            </a:r>
            <a:r>
              <a:rPr lang="en-US" dirty="0" smtClean="0"/>
              <a:t> depending on the configuration of the optical train, </a:t>
            </a:r>
            <a:r>
              <a:rPr lang="en-US" b="1" dirty="0" smtClean="0"/>
              <a:t>but can also explain why the measured Stokes vector is different than the predicted Stokes vector.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6375" y="336232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0.04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24350" y="336232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38675" y="389165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62575" y="374104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4147791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47443" y="397981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6036" y="439920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430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1_Office Theme</vt:lpstr>
      <vt:lpstr>Graph</vt:lpstr>
      <vt:lpstr>Group Meeting July 28th, 2021</vt:lpstr>
      <vt:lpstr>Unpolarized Light Source</vt:lpstr>
      <vt:lpstr>Unpolarized Light Source</vt:lpstr>
      <vt:lpstr>Depolarizer RSI</vt:lpstr>
      <vt:lpstr>Depolarizer RSI</vt:lpstr>
      <vt:lpstr>Analyzing Retarder’s k-value</vt:lpstr>
      <vt:lpstr>PowerPoint Presentation</vt:lpstr>
      <vt:lpstr>PowerPoint Presentation</vt:lpstr>
      <vt:lpstr>PowerPoint Presentation</vt:lpstr>
      <vt:lpstr>Analyzing Retarder’s k-value</vt:lpstr>
      <vt:lpstr>Analyzing Retarder’s k-value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 Feb. 20th, 2018</dc:title>
  <dc:creator>keith.foreman@huskers.unl.edu</dc:creator>
  <cp:lastModifiedBy>Keith Foreman</cp:lastModifiedBy>
  <cp:revision>370</cp:revision>
  <dcterms:created xsi:type="dcterms:W3CDTF">2018-02-20T17:10:42Z</dcterms:created>
  <dcterms:modified xsi:type="dcterms:W3CDTF">2021-07-28T21:16:21Z</dcterms:modified>
</cp:coreProperties>
</file>