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5" r:id="rId2"/>
    <p:sldId id="338" r:id="rId3"/>
    <p:sldId id="269" r:id="rId4"/>
    <p:sldId id="315" r:id="rId5"/>
    <p:sldId id="364" r:id="rId6"/>
    <p:sldId id="377" r:id="rId7"/>
    <p:sldId id="370" r:id="rId8"/>
    <p:sldId id="387" r:id="rId9"/>
    <p:sldId id="371" r:id="rId10"/>
    <p:sldId id="380" r:id="rId11"/>
    <p:sldId id="378" r:id="rId12"/>
    <p:sldId id="379" r:id="rId13"/>
    <p:sldId id="388" r:id="rId14"/>
    <p:sldId id="390" r:id="rId15"/>
    <p:sldId id="391" r:id="rId16"/>
    <p:sldId id="393" r:id="rId17"/>
    <p:sldId id="382" r:id="rId18"/>
    <p:sldId id="389" r:id="rId19"/>
    <p:sldId id="375" r:id="rId20"/>
    <p:sldId id="373" r:id="rId21"/>
    <p:sldId id="374" r:id="rId22"/>
    <p:sldId id="395" r:id="rId23"/>
    <p:sldId id="394" r:id="rId24"/>
    <p:sldId id="3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FF"/>
    <a:srgbClr val="20A280"/>
    <a:srgbClr val="00FFFF"/>
    <a:srgbClr val="1C9FA6"/>
    <a:srgbClr val="B60C9A"/>
    <a:srgbClr val="B30F9C"/>
    <a:srgbClr val="109C0C"/>
    <a:srgbClr val="27D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9C332E-AE5E-4209-A101-98B755F0272D}" v="315" dt="2023-06-06T16:08:18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5" autoAdjust="0"/>
    <p:restoredTop sz="94660"/>
  </p:normalViewPr>
  <p:slideViewPr>
    <p:cSldViewPr>
      <p:cViewPr varScale="1">
        <p:scale>
          <a:sx n="71" d="100"/>
          <a:sy n="71" d="100"/>
        </p:scale>
        <p:origin x="298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thy Gay" userId="700abb1a-c5be-4484-b9de-c6cd89e31bc2" providerId="ADAL" clId="{489C332E-AE5E-4209-A101-98B755F0272D}"/>
    <pc:docChg chg="undo custSel addSld delSld modSld sldOrd">
      <pc:chgData name="Timothy Gay" userId="700abb1a-c5be-4484-b9de-c6cd89e31bc2" providerId="ADAL" clId="{489C332E-AE5E-4209-A101-98B755F0272D}" dt="2023-06-06T16:09:34.293" v="4226" actId="1076"/>
      <pc:docMkLst>
        <pc:docMk/>
      </pc:docMkLst>
      <pc:sldChg chg="del">
        <pc:chgData name="Timothy Gay" userId="700abb1a-c5be-4484-b9de-c6cd89e31bc2" providerId="ADAL" clId="{489C332E-AE5E-4209-A101-98B755F0272D}" dt="2023-05-29T23:53:36.833" v="2" actId="47"/>
        <pc:sldMkLst>
          <pc:docMk/>
          <pc:sldMk cId="0" sldId="256"/>
        </pc:sldMkLst>
      </pc:sldChg>
      <pc:sldChg chg="del">
        <pc:chgData name="Timothy Gay" userId="700abb1a-c5be-4484-b9de-c6cd89e31bc2" providerId="ADAL" clId="{489C332E-AE5E-4209-A101-98B755F0272D}" dt="2023-05-29T23:53:29.525" v="1" actId="47"/>
        <pc:sldMkLst>
          <pc:docMk/>
          <pc:sldMk cId="0" sldId="258"/>
        </pc:sldMkLst>
      </pc:sldChg>
      <pc:sldChg chg="del">
        <pc:chgData name="Timothy Gay" userId="700abb1a-c5be-4484-b9de-c6cd89e31bc2" providerId="ADAL" clId="{489C332E-AE5E-4209-A101-98B755F0272D}" dt="2023-05-29T23:54:15.867" v="11" actId="47"/>
        <pc:sldMkLst>
          <pc:docMk/>
          <pc:sldMk cId="0" sldId="260"/>
        </pc:sldMkLst>
      </pc:sldChg>
      <pc:sldChg chg="del">
        <pc:chgData name="Timothy Gay" userId="700abb1a-c5be-4484-b9de-c6cd89e31bc2" providerId="ADAL" clId="{489C332E-AE5E-4209-A101-98B755F0272D}" dt="2023-05-29T23:53:53.890" v="8" actId="47"/>
        <pc:sldMkLst>
          <pc:docMk/>
          <pc:sldMk cId="0" sldId="262"/>
        </pc:sldMkLst>
      </pc:sldChg>
      <pc:sldChg chg="del">
        <pc:chgData name="Timothy Gay" userId="700abb1a-c5be-4484-b9de-c6cd89e31bc2" providerId="ADAL" clId="{489C332E-AE5E-4209-A101-98B755F0272D}" dt="2023-05-29T23:53:51.793" v="6" actId="47"/>
        <pc:sldMkLst>
          <pc:docMk/>
          <pc:sldMk cId="0" sldId="264"/>
        </pc:sldMkLst>
      </pc:sldChg>
      <pc:sldChg chg="del">
        <pc:chgData name="Timothy Gay" userId="700abb1a-c5be-4484-b9de-c6cd89e31bc2" providerId="ADAL" clId="{489C332E-AE5E-4209-A101-98B755F0272D}" dt="2023-05-29T23:53:39.549" v="3" actId="47"/>
        <pc:sldMkLst>
          <pc:docMk/>
          <pc:sldMk cId="0" sldId="266"/>
        </pc:sldMkLst>
      </pc:sldChg>
      <pc:sldChg chg="del">
        <pc:chgData name="Timothy Gay" userId="700abb1a-c5be-4484-b9de-c6cd89e31bc2" providerId="ADAL" clId="{489C332E-AE5E-4209-A101-98B755F0272D}" dt="2023-05-29T23:53:44.692" v="4" actId="47"/>
        <pc:sldMkLst>
          <pc:docMk/>
          <pc:sldMk cId="0" sldId="267"/>
        </pc:sldMkLst>
      </pc:sldChg>
      <pc:sldChg chg="add del">
        <pc:chgData name="Timothy Gay" userId="700abb1a-c5be-4484-b9de-c6cd89e31bc2" providerId="ADAL" clId="{489C332E-AE5E-4209-A101-98B755F0272D}" dt="2023-05-29T23:54:17.444" v="12" actId="47"/>
        <pc:sldMkLst>
          <pc:docMk/>
          <pc:sldMk cId="0" sldId="268"/>
        </pc:sldMkLst>
      </pc:sldChg>
      <pc:sldChg chg="addSp modSp mod">
        <pc:chgData name="Timothy Gay" userId="700abb1a-c5be-4484-b9de-c6cd89e31bc2" providerId="ADAL" clId="{489C332E-AE5E-4209-A101-98B755F0272D}" dt="2023-06-02T21:25:29.824" v="1075" actId="1076"/>
        <pc:sldMkLst>
          <pc:docMk/>
          <pc:sldMk cId="0" sldId="269"/>
        </pc:sldMkLst>
        <pc:spChg chg="add mod">
          <ac:chgData name="Timothy Gay" userId="700abb1a-c5be-4484-b9de-c6cd89e31bc2" providerId="ADAL" clId="{489C332E-AE5E-4209-A101-98B755F0272D}" dt="2023-06-02T21:25:29.824" v="1075" actId="1076"/>
          <ac:spMkLst>
            <pc:docMk/>
            <pc:sldMk cId="0" sldId="269"/>
            <ac:spMk id="2" creationId="{06B5EE1B-5763-165A-C5BA-C191152D3562}"/>
          </ac:spMkLst>
        </pc:spChg>
        <pc:picChg chg="mod">
          <ac:chgData name="Timothy Gay" userId="700abb1a-c5be-4484-b9de-c6cd89e31bc2" providerId="ADAL" clId="{489C332E-AE5E-4209-A101-98B755F0272D}" dt="2023-05-30T00:37:43.879" v="499" actId="1076"/>
          <ac:picMkLst>
            <pc:docMk/>
            <pc:sldMk cId="0" sldId="269"/>
            <ac:picMk id="4" creationId="{00000000-0000-0000-0000-000000000000}"/>
          </ac:picMkLst>
        </pc:picChg>
      </pc:sldChg>
      <pc:sldChg chg="del">
        <pc:chgData name="Timothy Gay" userId="700abb1a-c5be-4484-b9de-c6cd89e31bc2" providerId="ADAL" clId="{489C332E-AE5E-4209-A101-98B755F0272D}" dt="2023-05-29T23:53:47.317" v="5" actId="47"/>
        <pc:sldMkLst>
          <pc:docMk/>
          <pc:sldMk cId="0" sldId="271"/>
        </pc:sldMkLst>
      </pc:sldChg>
      <pc:sldChg chg="del">
        <pc:chgData name="Timothy Gay" userId="700abb1a-c5be-4484-b9de-c6cd89e31bc2" providerId="ADAL" clId="{489C332E-AE5E-4209-A101-98B755F0272D}" dt="2023-05-30T00:00:48.865" v="43" actId="47"/>
        <pc:sldMkLst>
          <pc:docMk/>
          <pc:sldMk cId="0" sldId="275"/>
        </pc:sldMkLst>
      </pc:sldChg>
      <pc:sldChg chg="del">
        <pc:chgData name="Timothy Gay" userId="700abb1a-c5be-4484-b9de-c6cd89e31bc2" providerId="ADAL" clId="{489C332E-AE5E-4209-A101-98B755F0272D}" dt="2023-05-30T00:36:42.304" v="491" actId="47"/>
        <pc:sldMkLst>
          <pc:docMk/>
          <pc:sldMk cId="0" sldId="276"/>
        </pc:sldMkLst>
      </pc:sldChg>
      <pc:sldChg chg="del">
        <pc:chgData name="Timothy Gay" userId="700abb1a-c5be-4484-b9de-c6cd89e31bc2" providerId="ADAL" clId="{489C332E-AE5E-4209-A101-98B755F0272D}" dt="2023-05-30T00:36:53.223" v="492" actId="47"/>
        <pc:sldMkLst>
          <pc:docMk/>
          <pc:sldMk cId="0" sldId="277"/>
        </pc:sldMkLst>
      </pc:sldChg>
      <pc:sldChg chg="del">
        <pc:chgData name="Timothy Gay" userId="700abb1a-c5be-4484-b9de-c6cd89e31bc2" providerId="ADAL" clId="{489C332E-AE5E-4209-A101-98B755F0272D}" dt="2023-05-30T00:00:50.780" v="44" actId="47"/>
        <pc:sldMkLst>
          <pc:docMk/>
          <pc:sldMk cId="0" sldId="278"/>
        </pc:sldMkLst>
      </pc:sldChg>
      <pc:sldChg chg="del">
        <pc:chgData name="Timothy Gay" userId="700abb1a-c5be-4484-b9de-c6cd89e31bc2" providerId="ADAL" clId="{489C332E-AE5E-4209-A101-98B755F0272D}" dt="2023-05-30T00:37:50.259" v="500" actId="47"/>
        <pc:sldMkLst>
          <pc:docMk/>
          <pc:sldMk cId="2544849147" sldId="283"/>
        </pc:sldMkLst>
      </pc:sldChg>
      <pc:sldChg chg="del">
        <pc:chgData name="Timothy Gay" userId="700abb1a-c5be-4484-b9de-c6cd89e31bc2" providerId="ADAL" clId="{489C332E-AE5E-4209-A101-98B755F0272D}" dt="2023-05-29T23:56:06.187" v="15" actId="47"/>
        <pc:sldMkLst>
          <pc:docMk/>
          <pc:sldMk cId="1921383158" sldId="284"/>
        </pc:sldMkLst>
      </pc:sldChg>
      <pc:sldChg chg="del">
        <pc:chgData name="Timothy Gay" userId="700abb1a-c5be-4484-b9de-c6cd89e31bc2" providerId="ADAL" clId="{489C332E-AE5E-4209-A101-98B755F0272D}" dt="2023-05-29T23:53:52.946" v="7" actId="47"/>
        <pc:sldMkLst>
          <pc:docMk/>
          <pc:sldMk cId="560762160" sldId="285"/>
        </pc:sldMkLst>
      </pc:sldChg>
      <pc:sldChg chg="del">
        <pc:chgData name="Timothy Gay" userId="700abb1a-c5be-4484-b9de-c6cd89e31bc2" providerId="ADAL" clId="{489C332E-AE5E-4209-A101-98B755F0272D}" dt="2023-05-31T02:45:32.193" v="508" actId="47"/>
        <pc:sldMkLst>
          <pc:docMk/>
          <pc:sldMk cId="2904408767" sldId="286"/>
        </pc:sldMkLst>
      </pc:sldChg>
      <pc:sldChg chg="del">
        <pc:chgData name="Timothy Gay" userId="700abb1a-c5be-4484-b9de-c6cd89e31bc2" providerId="ADAL" clId="{489C332E-AE5E-4209-A101-98B755F0272D}" dt="2023-05-29T23:57:11.107" v="22" actId="47"/>
        <pc:sldMkLst>
          <pc:docMk/>
          <pc:sldMk cId="2018418421" sldId="300"/>
        </pc:sldMkLst>
      </pc:sldChg>
      <pc:sldChg chg="del">
        <pc:chgData name="Timothy Gay" userId="700abb1a-c5be-4484-b9de-c6cd89e31bc2" providerId="ADAL" clId="{489C332E-AE5E-4209-A101-98B755F0272D}" dt="2023-05-29T23:58:29.198" v="36" actId="47"/>
        <pc:sldMkLst>
          <pc:docMk/>
          <pc:sldMk cId="3103957782" sldId="304"/>
        </pc:sldMkLst>
      </pc:sldChg>
      <pc:sldChg chg="add del">
        <pc:chgData name="Timothy Gay" userId="700abb1a-c5be-4484-b9de-c6cd89e31bc2" providerId="ADAL" clId="{489C332E-AE5E-4209-A101-98B755F0272D}" dt="2023-05-29T23:58:28.089" v="35" actId="47"/>
        <pc:sldMkLst>
          <pc:docMk/>
          <pc:sldMk cId="1385745382" sldId="305"/>
        </pc:sldMkLst>
      </pc:sldChg>
      <pc:sldChg chg="del">
        <pc:chgData name="Timothy Gay" userId="700abb1a-c5be-4484-b9de-c6cd89e31bc2" providerId="ADAL" clId="{489C332E-AE5E-4209-A101-98B755F0272D}" dt="2023-05-29T23:56:13.390" v="16" actId="47"/>
        <pc:sldMkLst>
          <pc:docMk/>
          <pc:sldMk cId="3520252605" sldId="308"/>
        </pc:sldMkLst>
      </pc:sldChg>
      <pc:sldChg chg="addSp delSp modSp mod">
        <pc:chgData name="Timothy Gay" userId="700abb1a-c5be-4484-b9de-c6cd89e31bc2" providerId="ADAL" clId="{489C332E-AE5E-4209-A101-98B755F0272D}" dt="2023-06-02T22:40:23.081" v="1404" actId="1036"/>
        <pc:sldMkLst>
          <pc:docMk/>
          <pc:sldMk cId="1116849507" sldId="315"/>
        </pc:sldMkLst>
        <pc:spChg chg="mod">
          <ac:chgData name="Timothy Gay" userId="700abb1a-c5be-4484-b9de-c6cd89e31bc2" providerId="ADAL" clId="{489C332E-AE5E-4209-A101-98B755F0272D}" dt="2023-06-02T22:21:38.309" v="1359" actId="14100"/>
          <ac:spMkLst>
            <pc:docMk/>
            <pc:sldMk cId="1116849507" sldId="315"/>
            <ac:spMk id="2" creationId="{00000000-0000-0000-0000-000000000000}"/>
          </ac:spMkLst>
        </pc:spChg>
        <pc:spChg chg="mod ord">
          <ac:chgData name="Timothy Gay" userId="700abb1a-c5be-4484-b9de-c6cd89e31bc2" providerId="ADAL" clId="{489C332E-AE5E-4209-A101-98B755F0272D}" dt="2023-06-02T22:39:57.390" v="1387" actId="1036"/>
          <ac:spMkLst>
            <pc:docMk/>
            <pc:sldMk cId="1116849507" sldId="315"/>
            <ac:spMk id="3" creationId="{00000000-0000-0000-0000-000000000000}"/>
          </ac:spMkLst>
        </pc:spChg>
        <pc:spChg chg="mod">
          <ac:chgData name="Timothy Gay" userId="700abb1a-c5be-4484-b9de-c6cd89e31bc2" providerId="ADAL" clId="{489C332E-AE5E-4209-A101-98B755F0272D}" dt="2023-06-02T22:40:23.081" v="1404" actId="1036"/>
          <ac:spMkLst>
            <pc:docMk/>
            <pc:sldMk cId="1116849507" sldId="315"/>
            <ac:spMk id="5" creationId="{00000000-0000-0000-0000-000000000000}"/>
          </ac:spMkLst>
        </pc:spChg>
        <pc:spChg chg="add mod">
          <ac:chgData name="Timothy Gay" userId="700abb1a-c5be-4484-b9de-c6cd89e31bc2" providerId="ADAL" clId="{489C332E-AE5E-4209-A101-98B755F0272D}" dt="2023-06-02T22:39:37.239" v="1373" actId="1036"/>
          <ac:spMkLst>
            <pc:docMk/>
            <pc:sldMk cId="1116849507" sldId="315"/>
            <ac:spMk id="9" creationId="{88742A46-E681-6199-9363-4B1CA784E4F6}"/>
          </ac:spMkLst>
        </pc:spChg>
        <pc:picChg chg="add mod">
          <ac:chgData name="Timothy Gay" userId="700abb1a-c5be-4484-b9de-c6cd89e31bc2" providerId="ADAL" clId="{489C332E-AE5E-4209-A101-98B755F0272D}" dt="2023-06-02T22:39:43.306" v="1380" actId="1036"/>
          <ac:picMkLst>
            <pc:docMk/>
            <pc:sldMk cId="1116849507" sldId="315"/>
            <ac:picMk id="6" creationId="{DF71E661-B136-6D13-B0C9-E6DDDD452015}"/>
          </ac:picMkLst>
        </pc:picChg>
        <pc:picChg chg="del mod">
          <ac:chgData name="Timothy Gay" userId="700abb1a-c5be-4484-b9de-c6cd89e31bc2" providerId="ADAL" clId="{489C332E-AE5E-4209-A101-98B755F0272D}" dt="2023-06-02T22:08:44.758" v="1199" actId="478"/>
          <ac:picMkLst>
            <pc:docMk/>
            <pc:sldMk cId="1116849507" sldId="315"/>
            <ac:picMk id="10242" creationId="{00000000-0000-0000-0000-000000000000}"/>
          </ac:picMkLst>
        </pc:picChg>
        <pc:cxnChg chg="mod ord">
          <ac:chgData name="Timothy Gay" userId="700abb1a-c5be-4484-b9de-c6cd89e31bc2" providerId="ADAL" clId="{489C332E-AE5E-4209-A101-98B755F0272D}" dt="2023-06-02T22:40:06.850" v="1395" actId="1036"/>
          <ac:cxnSpMkLst>
            <pc:docMk/>
            <pc:sldMk cId="1116849507" sldId="315"/>
            <ac:cxnSpMk id="7" creationId="{00000000-0000-0000-0000-000000000000}"/>
          </ac:cxnSpMkLst>
        </pc:cxnChg>
      </pc:sldChg>
      <pc:sldChg chg="del">
        <pc:chgData name="Timothy Gay" userId="700abb1a-c5be-4484-b9de-c6cd89e31bc2" providerId="ADAL" clId="{489C332E-AE5E-4209-A101-98B755F0272D}" dt="2023-05-29T23:57:07.070" v="21" actId="47"/>
        <pc:sldMkLst>
          <pc:docMk/>
          <pc:sldMk cId="2764793454" sldId="327"/>
        </pc:sldMkLst>
      </pc:sldChg>
      <pc:sldChg chg="del">
        <pc:chgData name="Timothy Gay" userId="700abb1a-c5be-4484-b9de-c6cd89e31bc2" providerId="ADAL" clId="{489C332E-AE5E-4209-A101-98B755F0272D}" dt="2023-05-30T00:36:55.006" v="493" actId="47"/>
        <pc:sldMkLst>
          <pc:docMk/>
          <pc:sldMk cId="3650752796" sldId="328"/>
        </pc:sldMkLst>
      </pc:sldChg>
      <pc:sldChg chg="del">
        <pc:chgData name="Timothy Gay" userId="700abb1a-c5be-4484-b9de-c6cd89e31bc2" providerId="ADAL" clId="{489C332E-AE5E-4209-A101-98B755F0272D}" dt="2023-05-29T23:55:44.564" v="13" actId="47"/>
        <pc:sldMkLst>
          <pc:docMk/>
          <pc:sldMk cId="1162361117" sldId="335"/>
        </pc:sldMkLst>
      </pc:sldChg>
      <pc:sldChg chg="addSp delSp modSp mod">
        <pc:chgData name="Timothy Gay" userId="700abb1a-c5be-4484-b9de-c6cd89e31bc2" providerId="ADAL" clId="{489C332E-AE5E-4209-A101-98B755F0272D}" dt="2023-06-02T21:29:07.460" v="1086" actId="1036"/>
        <pc:sldMkLst>
          <pc:docMk/>
          <pc:sldMk cId="3897283138" sldId="338"/>
        </pc:sldMkLst>
        <pc:spChg chg="mod">
          <ac:chgData name="Timothy Gay" userId="700abb1a-c5be-4484-b9de-c6cd89e31bc2" providerId="ADAL" clId="{489C332E-AE5E-4209-A101-98B755F0272D}" dt="2023-06-02T21:29:07.460" v="1086" actId="1036"/>
          <ac:spMkLst>
            <pc:docMk/>
            <pc:sldMk cId="3897283138" sldId="338"/>
            <ac:spMk id="8" creationId="{00000000-0000-0000-0000-000000000000}"/>
          </ac:spMkLst>
        </pc:spChg>
        <pc:spChg chg="mod">
          <ac:chgData name="Timothy Gay" userId="700abb1a-c5be-4484-b9de-c6cd89e31bc2" providerId="ADAL" clId="{489C332E-AE5E-4209-A101-98B755F0272D}" dt="2023-06-02T21:28:09.620" v="1082" actId="255"/>
          <ac:spMkLst>
            <pc:docMk/>
            <pc:sldMk cId="3897283138" sldId="338"/>
            <ac:spMk id="10" creationId="{00000000-0000-0000-0000-000000000000}"/>
          </ac:spMkLst>
        </pc:spChg>
        <pc:grpChg chg="mod">
          <ac:chgData name="Timothy Gay" userId="700abb1a-c5be-4484-b9de-c6cd89e31bc2" providerId="ADAL" clId="{489C332E-AE5E-4209-A101-98B755F0272D}" dt="2023-06-02T21:19:55.251" v="995" actId="1076"/>
          <ac:grpSpMkLst>
            <pc:docMk/>
            <pc:sldMk cId="3897283138" sldId="338"/>
            <ac:grpSpMk id="4" creationId="{00000000-0000-0000-0000-000000000000}"/>
          </ac:grpSpMkLst>
        </pc:grpChg>
        <pc:picChg chg="mod">
          <ac:chgData name="Timothy Gay" userId="700abb1a-c5be-4484-b9de-c6cd89e31bc2" providerId="ADAL" clId="{489C332E-AE5E-4209-A101-98B755F0272D}" dt="2023-06-02T21:22:40.882" v="1023" actId="14100"/>
          <ac:picMkLst>
            <pc:docMk/>
            <pc:sldMk cId="3897283138" sldId="338"/>
            <ac:picMk id="7" creationId="{00000000-0000-0000-0000-000000000000}"/>
          </ac:picMkLst>
        </pc:picChg>
        <pc:picChg chg="add mod">
          <ac:chgData name="Timothy Gay" userId="700abb1a-c5be-4484-b9de-c6cd89e31bc2" providerId="ADAL" clId="{489C332E-AE5E-4209-A101-98B755F0272D}" dt="2023-06-02T21:22:19.239" v="1011" actId="1037"/>
          <ac:picMkLst>
            <pc:docMk/>
            <pc:sldMk cId="3897283138" sldId="338"/>
            <ac:picMk id="9" creationId="{F86CFEB4-D63A-72BA-36F9-7B0B25426F42}"/>
          </ac:picMkLst>
        </pc:picChg>
        <pc:picChg chg="add del mod">
          <ac:chgData name="Timothy Gay" userId="700abb1a-c5be-4484-b9de-c6cd89e31bc2" providerId="ADAL" clId="{489C332E-AE5E-4209-A101-98B755F0272D}" dt="2023-06-02T21:20:50.563" v="1001" actId="478"/>
          <ac:picMkLst>
            <pc:docMk/>
            <pc:sldMk cId="3897283138" sldId="338"/>
            <ac:picMk id="12" creationId="{6CCD80CF-5285-663E-0AFB-998EBE219466}"/>
          </ac:picMkLst>
        </pc:picChg>
        <pc:picChg chg="add mod">
          <ac:chgData name="Timothy Gay" userId="700abb1a-c5be-4484-b9de-c6cd89e31bc2" providerId="ADAL" clId="{489C332E-AE5E-4209-A101-98B755F0272D}" dt="2023-06-02T21:23:03.297" v="1028" actId="1038"/>
          <ac:picMkLst>
            <pc:docMk/>
            <pc:sldMk cId="3897283138" sldId="338"/>
            <ac:picMk id="14" creationId="{D7EAE68A-AE24-574C-367F-58761274B994}"/>
          </ac:picMkLst>
        </pc:picChg>
      </pc:sldChg>
      <pc:sldChg chg="del">
        <pc:chgData name="Timothy Gay" userId="700abb1a-c5be-4484-b9de-c6cd89e31bc2" providerId="ADAL" clId="{489C332E-AE5E-4209-A101-98B755F0272D}" dt="2023-05-29T23:56:26.274" v="18" actId="47"/>
        <pc:sldMkLst>
          <pc:docMk/>
          <pc:sldMk cId="435975747" sldId="342"/>
        </pc:sldMkLst>
      </pc:sldChg>
      <pc:sldChg chg="del">
        <pc:chgData name="Timothy Gay" userId="700abb1a-c5be-4484-b9de-c6cd89e31bc2" providerId="ADAL" clId="{489C332E-AE5E-4209-A101-98B755F0272D}" dt="2023-05-30T00:01:05.164" v="45" actId="47"/>
        <pc:sldMkLst>
          <pc:docMk/>
          <pc:sldMk cId="137996496" sldId="345"/>
        </pc:sldMkLst>
      </pc:sldChg>
      <pc:sldChg chg="del">
        <pc:chgData name="Timothy Gay" userId="700abb1a-c5be-4484-b9de-c6cd89e31bc2" providerId="ADAL" clId="{489C332E-AE5E-4209-A101-98B755F0272D}" dt="2023-05-29T23:56:38.909" v="20" actId="47"/>
        <pc:sldMkLst>
          <pc:docMk/>
          <pc:sldMk cId="1260282696" sldId="347"/>
        </pc:sldMkLst>
      </pc:sldChg>
      <pc:sldChg chg="del">
        <pc:chgData name="Timothy Gay" userId="700abb1a-c5be-4484-b9de-c6cd89e31bc2" providerId="ADAL" clId="{489C332E-AE5E-4209-A101-98B755F0272D}" dt="2023-05-29T23:58:44.618" v="39" actId="47"/>
        <pc:sldMkLst>
          <pc:docMk/>
          <pc:sldMk cId="2743602444" sldId="348"/>
        </pc:sldMkLst>
      </pc:sldChg>
      <pc:sldChg chg="del">
        <pc:chgData name="Timothy Gay" userId="700abb1a-c5be-4484-b9de-c6cd89e31bc2" providerId="ADAL" clId="{489C332E-AE5E-4209-A101-98B755F0272D}" dt="2023-05-29T23:58:45.793" v="40" actId="47"/>
        <pc:sldMkLst>
          <pc:docMk/>
          <pc:sldMk cId="1433718460" sldId="349"/>
        </pc:sldMkLst>
      </pc:sldChg>
      <pc:sldChg chg="del">
        <pc:chgData name="Timothy Gay" userId="700abb1a-c5be-4484-b9de-c6cd89e31bc2" providerId="ADAL" clId="{489C332E-AE5E-4209-A101-98B755F0272D}" dt="2023-05-29T23:58:46.625" v="41" actId="47"/>
        <pc:sldMkLst>
          <pc:docMk/>
          <pc:sldMk cId="2888303270" sldId="350"/>
        </pc:sldMkLst>
      </pc:sldChg>
      <pc:sldChg chg="del">
        <pc:chgData name="Timothy Gay" userId="700abb1a-c5be-4484-b9de-c6cd89e31bc2" providerId="ADAL" clId="{489C332E-AE5E-4209-A101-98B755F0272D}" dt="2023-05-29T23:58:47.616" v="42" actId="47"/>
        <pc:sldMkLst>
          <pc:docMk/>
          <pc:sldMk cId="418241448" sldId="351"/>
        </pc:sldMkLst>
      </pc:sldChg>
      <pc:sldChg chg="del">
        <pc:chgData name="Timothy Gay" userId="700abb1a-c5be-4484-b9de-c6cd89e31bc2" providerId="ADAL" clId="{489C332E-AE5E-4209-A101-98B755F0272D}" dt="2023-05-29T23:58:36.637" v="38" actId="47"/>
        <pc:sldMkLst>
          <pc:docMk/>
          <pc:sldMk cId="2835889085" sldId="352"/>
        </pc:sldMkLst>
      </pc:sldChg>
      <pc:sldChg chg="del">
        <pc:chgData name="Timothy Gay" userId="700abb1a-c5be-4484-b9de-c6cd89e31bc2" providerId="ADAL" clId="{489C332E-AE5E-4209-A101-98B755F0272D}" dt="2023-05-29T23:58:13.103" v="31" actId="47"/>
        <pc:sldMkLst>
          <pc:docMk/>
          <pc:sldMk cId="961311963" sldId="355"/>
        </pc:sldMkLst>
      </pc:sldChg>
      <pc:sldChg chg="del">
        <pc:chgData name="Timothy Gay" userId="700abb1a-c5be-4484-b9de-c6cd89e31bc2" providerId="ADAL" clId="{489C332E-AE5E-4209-A101-98B755F0272D}" dt="2023-05-29T23:58:14.203" v="32" actId="47"/>
        <pc:sldMkLst>
          <pc:docMk/>
          <pc:sldMk cId="3206478210" sldId="356"/>
        </pc:sldMkLst>
      </pc:sldChg>
      <pc:sldChg chg="del">
        <pc:chgData name="Timothy Gay" userId="700abb1a-c5be-4484-b9de-c6cd89e31bc2" providerId="ADAL" clId="{489C332E-AE5E-4209-A101-98B755F0272D}" dt="2023-05-29T23:58:35.001" v="37" actId="47"/>
        <pc:sldMkLst>
          <pc:docMk/>
          <pc:sldMk cId="1954196233" sldId="357"/>
        </pc:sldMkLst>
      </pc:sldChg>
      <pc:sldChg chg="del">
        <pc:chgData name="Timothy Gay" userId="700abb1a-c5be-4484-b9de-c6cd89e31bc2" providerId="ADAL" clId="{489C332E-AE5E-4209-A101-98B755F0272D}" dt="2023-05-31T02:45:18.996" v="502" actId="47"/>
        <pc:sldMkLst>
          <pc:docMk/>
          <pc:sldMk cId="835313082" sldId="358"/>
        </pc:sldMkLst>
      </pc:sldChg>
      <pc:sldChg chg="del">
        <pc:chgData name="Timothy Gay" userId="700abb1a-c5be-4484-b9de-c6cd89e31bc2" providerId="ADAL" clId="{489C332E-AE5E-4209-A101-98B755F0272D}" dt="2023-05-31T02:45:20.659" v="503" actId="47"/>
        <pc:sldMkLst>
          <pc:docMk/>
          <pc:sldMk cId="3785654711" sldId="359"/>
        </pc:sldMkLst>
      </pc:sldChg>
      <pc:sldChg chg="del">
        <pc:chgData name="Timothy Gay" userId="700abb1a-c5be-4484-b9de-c6cd89e31bc2" providerId="ADAL" clId="{489C332E-AE5E-4209-A101-98B755F0272D}" dt="2023-05-31T02:45:21.305" v="504" actId="47"/>
        <pc:sldMkLst>
          <pc:docMk/>
          <pc:sldMk cId="3347146314" sldId="360"/>
        </pc:sldMkLst>
      </pc:sldChg>
      <pc:sldChg chg="del">
        <pc:chgData name="Timothy Gay" userId="700abb1a-c5be-4484-b9de-c6cd89e31bc2" providerId="ADAL" clId="{489C332E-AE5E-4209-A101-98B755F0272D}" dt="2023-05-29T23:56:23.999" v="17" actId="47"/>
        <pc:sldMkLst>
          <pc:docMk/>
          <pc:sldMk cId="70136480" sldId="361"/>
        </pc:sldMkLst>
      </pc:sldChg>
      <pc:sldChg chg="del">
        <pc:chgData name="Timothy Gay" userId="700abb1a-c5be-4484-b9de-c6cd89e31bc2" providerId="ADAL" clId="{489C332E-AE5E-4209-A101-98B755F0272D}" dt="2023-05-29T23:56:27.514" v="19" actId="47"/>
        <pc:sldMkLst>
          <pc:docMk/>
          <pc:sldMk cId="3918119340" sldId="362"/>
        </pc:sldMkLst>
      </pc:sldChg>
      <pc:sldChg chg="del">
        <pc:chgData name="Timothy Gay" userId="700abb1a-c5be-4484-b9de-c6cd89e31bc2" providerId="ADAL" clId="{489C332E-AE5E-4209-A101-98B755F0272D}" dt="2023-05-31T02:45:22.144" v="505" actId="47"/>
        <pc:sldMkLst>
          <pc:docMk/>
          <pc:sldMk cId="2127151743" sldId="363"/>
        </pc:sldMkLst>
      </pc:sldChg>
      <pc:sldChg chg="addSp delSp modSp mod">
        <pc:chgData name="Timothy Gay" userId="700abb1a-c5be-4484-b9de-c6cd89e31bc2" providerId="ADAL" clId="{489C332E-AE5E-4209-A101-98B755F0272D}" dt="2023-06-02T22:41:22.816" v="1421" actId="1038"/>
        <pc:sldMkLst>
          <pc:docMk/>
          <pc:sldMk cId="1929093068" sldId="364"/>
        </pc:sldMkLst>
        <pc:spChg chg="add del mod">
          <ac:chgData name="Timothy Gay" userId="700abb1a-c5be-4484-b9de-c6cd89e31bc2" providerId="ADAL" clId="{489C332E-AE5E-4209-A101-98B755F0272D}" dt="2023-05-30T00:16:40.562" v="394" actId="478"/>
          <ac:spMkLst>
            <pc:docMk/>
            <pc:sldMk cId="1929093068" sldId="364"/>
            <ac:spMk id="2" creationId="{AA4C3BD8-3F86-BBCB-97F8-DE38FEB695BD}"/>
          </ac:spMkLst>
        </pc:spChg>
        <pc:spChg chg="add mod">
          <ac:chgData name="Timothy Gay" userId="700abb1a-c5be-4484-b9de-c6cd89e31bc2" providerId="ADAL" clId="{489C332E-AE5E-4209-A101-98B755F0272D}" dt="2023-06-02T22:41:22.816" v="1421" actId="1038"/>
          <ac:spMkLst>
            <pc:docMk/>
            <pc:sldMk cId="1929093068" sldId="364"/>
            <ac:spMk id="4" creationId="{BF066250-08C0-15BF-09E7-FB83F1779F68}"/>
          </ac:spMkLst>
        </pc:spChg>
        <pc:spChg chg="add del mod">
          <ac:chgData name="Timothy Gay" userId="700abb1a-c5be-4484-b9de-c6cd89e31bc2" providerId="ADAL" clId="{489C332E-AE5E-4209-A101-98B755F0272D}" dt="2023-06-02T22:40:55.608" v="1413" actId="478"/>
          <ac:spMkLst>
            <pc:docMk/>
            <pc:sldMk cId="1929093068" sldId="364"/>
            <ac:spMk id="5" creationId="{6AFB7234-8FDC-BDAC-E01D-E0B81481FDEC}"/>
          </ac:spMkLst>
        </pc:spChg>
        <pc:spChg chg="add mod">
          <ac:chgData name="Timothy Gay" userId="700abb1a-c5be-4484-b9de-c6cd89e31bc2" providerId="ADAL" clId="{489C332E-AE5E-4209-A101-98B755F0272D}" dt="2023-05-30T00:35:23.261" v="478" actId="164"/>
          <ac:spMkLst>
            <pc:docMk/>
            <pc:sldMk cId="1929093068" sldId="364"/>
            <ac:spMk id="6" creationId="{B9F6E863-6450-00BD-9C30-351B1AE32E96}"/>
          </ac:spMkLst>
        </pc:spChg>
        <pc:spChg chg="add mod">
          <ac:chgData name="Timothy Gay" userId="700abb1a-c5be-4484-b9de-c6cd89e31bc2" providerId="ADAL" clId="{489C332E-AE5E-4209-A101-98B755F0272D}" dt="2023-05-30T00:35:23.261" v="478" actId="164"/>
          <ac:spMkLst>
            <pc:docMk/>
            <pc:sldMk cId="1929093068" sldId="364"/>
            <ac:spMk id="7" creationId="{02CCD7CF-C733-A1D5-D910-12AE3718D429}"/>
          </ac:spMkLst>
        </pc:spChg>
        <pc:spChg chg="add del mod">
          <ac:chgData name="Timothy Gay" userId="700abb1a-c5be-4484-b9de-c6cd89e31bc2" providerId="ADAL" clId="{489C332E-AE5E-4209-A101-98B755F0272D}" dt="2023-05-30T00:31:05.345" v="458" actId="21"/>
          <ac:spMkLst>
            <pc:docMk/>
            <pc:sldMk cId="1929093068" sldId="364"/>
            <ac:spMk id="8" creationId="{65A49538-F3D5-6B7B-406F-87F1FAFFE634}"/>
          </ac:spMkLst>
        </pc:spChg>
        <pc:spChg chg="add del mod">
          <ac:chgData name="Timothy Gay" userId="700abb1a-c5be-4484-b9de-c6cd89e31bc2" providerId="ADAL" clId="{489C332E-AE5E-4209-A101-98B755F0272D}" dt="2023-05-30T00:32:10.304" v="465" actId="478"/>
          <ac:spMkLst>
            <pc:docMk/>
            <pc:sldMk cId="1929093068" sldId="364"/>
            <ac:spMk id="9" creationId="{566BC252-9397-CF6B-BF43-9E4F34050A02}"/>
          </ac:spMkLst>
        </pc:spChg>
        <pc:spChg chg="mod">
          <ac:chgData name="Timothy Gay" userId="700abb1a-c5be-4484-b9de-c6cd89e31bc2" providerId="ADAL" clId="{489C332E-AE5E-4209-A101-98B755F0272D}" dt="2023-05-30T00:32:04.789" v="464"/>
          <ac:spMkLst>
            <pc:docMk/>
            <pc:sldMk cId="1929093068" sldId="364"/>
            <ac:spMk id="11" creationId="{DEBBCBB3-937C-8E5F-4116-9505D229A02C}"/>
          </ac:spMkLst>
        </pc:spChg>
        <pc:spChg chg="mod">
          <ac:chgData name="Timothy Gay" userId="700abb1a-c5be-4484-b9de-c6cd89e31bc2" providerId="ADAL" clId="{489C332E-AE5E-4209-A101-98B755F0272D}" dt="2023-05-30T00:32:04.789" v="464"/>
          <ac:spMkLst>
            <pc:docMk/>
            <pc:sldMk cId="1929093068" sldId="364"/>
            <ac:spMk id="12" creationId="{34DB4011-C55F-E95A-40EF-0DAEA14D676E}"/>
          </ac:spMkLst>
        </pc:spChg>
        <pc:spChg chg="add mod">
          <ac:chgData name="Timothy Gay" userId="700abb1a-c5be-4484-b9de-c6cd89e31bc2" providerId="ADAL" clId="{489C332E-AE5E-4209-A101-98B755F0272D}" dt="2023-05-30T00:35:23.261" v="478" actId="164"/>
          <ac:spMkLst>
            <pc:docMk/>
            <pc:sldMk cId="1929093068" sldId="364"/>
            <ac:spMk id="13" creationId="{2E71F498-1220-E5E3-97BF-6DDABD48812F}"/>
          </ac:spMkLst>
        </pc:spChg>
        <pc:spChg chg="mod">
          <ac:chgData name="Timothy Gay" userId="700abb1a-c5be-4484-b9de-c6cd89e31bc2" providerId="ADAL" clId="{489C332E-AE5E-4209-A101-98B755F0272D}" dt="2023-06-02T22:40:49.083" v="1411" actId="20577"/>
          <ac:spMkLst>
            <pc:docMk/>
            <pc:sldMk cId="1929093068" sldId="364"/>
            <ac:spMk id="2055" creationId="{00000000-0000-0000-0000-000000000000}"/>
          </ac:spMkLst>
        </pc:spChg>
        <pc:spChg chg="del mod">
          <ac:chgData name="Timothy Gay" userId="700abb1a-c5be-4484-b9de-c6cd89e31bc2" providerId="ADAL" clId="{489C332E-AE5E-4209-A101-98B755F0272D}" dt="2023-05-30T00:16:45.574" v="396" actId="478"/>
          <ac:spMkLst>
            <pc:docMk/>
            <pc:sldMk cId="1929093068" sldId="364"/>
            <ac:spMk id="2056" creationId="{00000000-0000-0000-0000-000000000000}"/>
          </ac:spMkLst>
        </pc:spChg>
        <pc:spChg chg="mod ord topLvl">
          <ac:chgData name="Timothy Gay" userId="700abb1a-c5be-4484-b9de-c6cd89e31bc2" providerId="ADAL" clId="{489C332E-AE5E-4209-A101-98B755F0272D}" dt="2023-05-30T00:35:23.261" v="478" actId="164"/>
          <ac:spMkLst>
            <pc:docMk/>
            <pc:sldMk cId="1929093068" sldId="364"/>
            <ac:spMk id="2057" creationId="{00000000-0000-0000-0000-000000000000}"/>
          </ac:spMkLst>
        </pc:spChg>
        <pc:spChg chg="mod topLvl">
          <ac:chgData name="Timothy Gay" userId="700abb1a-c5be-4484-b9de-c6cd89e31bc2" providerId="ADAL" clId="{489C332E-AE5E-4209-A101-98B755F0272D}" dt="2023-05-30T00:35:23.261" v="478" actId="164"/>
          <ac:spMkLst>
            <pc:docMk/>
            <pc:sldMk cId="1929093068" sldId="364"/>
            <ac:spMk id="2058" creationId="{00000000-0000-0000-0000-000000000000}"/>
          </ac:spMkLst>
        </pc:spChg>
        <pc:spChg chg="mod topLvl">
          <ac:chgData name="Timothy Gay" userId="700abb1a-c5be-4484-b9de-c6cd89e31bc2" providerId="ADAL" clId="{489C332E-AE5E-4209-A101-98B755F0272D}" dt="2023-05-30T00:35:23.261" v="478" actId="164"/>
          <ac:spMkLst>
            <pc:docMk/>
            <pc:sldMk cId="1929093068" sldId="364"/>
            <ac:spMk id="2059" creationId="{00000000-0000-0000-0000-000000000000}"/>
          </ac:spMkLst>
        </pc:spChg>
        <pc:spChg chg="mod topLvl">
          <ac:chgData name="Timothy Gay" userId="700abb1a-c5be-4484-b9de-c6cd89e31bc2" providerId="ADAL" clId="{489C332E-AE5E-4209-A101-98B755F0272D}" dt="2023-05-30T00:35:23.261" v="478" actId="164"/>
          <ac:spMkLst>
            <pc:docMk/>
            <pc:sldMk cId="1929093068" sldId="364"/>
            <ac:spMk id="2061" creationId="{00000000-0000-0000-0000-000000000000}"/>
          </ac:spMkLst>
        </pc:spChg>
        <pc:spChg chg="mod">
          <ac:chgData name="Timothy Gay" userId="700abb1a-c5be-4484-b9de-c6cd89e31bc2" providerId="ADAL" clId="{489C332E-AE5E-4209-A101-98B755F0272D}" dt="2023-05-30T00:20:09.818" v="408" actId="165"/>
          <ac:spMkLst>
            <pc:docMk/>
            <pc:sldMk cId="1929093068" sldId="364"/>
            <ac:spMk id="2062" creationId="{00000000-0000-0000-0000-000000000000}"/>
          </ac:spMkLst>
        </pc:spChg>
        <pc:grpChg chg="add del mod">
          <ac:chgData name="Timothy Gay" userId="700abb1a-c5be-4484-b9de-c6cd89e31bc2" providerId="ADAL" clId="{489C332E-AE5E-4209-A101-98B755F0272D}" dt="2023-05-30T00:20:09.818" v="408" actId="165"/>
          <ac:grpSpMkLst>
            <pc:docMk/>
            <pc:sldMk cId="1929093068" sldId="364"/>
            <ac:grpSpMk id="3" creationId="{1D195CB5-D36A-2AF5-2DA0-8AE60E69C984}"/>
          </ac:grpSpMkLst>
        </pc:grpChg>
        <pc:grpChg chg="add mod">
          <ac:chgData name="Timothy Gay" userId="700abb1a-c5be-4484-b9de-c6cd89e31bc2" providerId="ADAL" clId="{489C332E-AE5E-4209-A101-98B755F0272D}" dt="2023-05-30T00:35:23.261" v="478" actId="164"/>
          <ac:grpSpMkLst>
            <pc:docMk/>
            <pc:sldMk cId="1929093068" sldId="364"/>
            <ac:grpSpMk id="10" creationId="{822F6A4A-65CC-DE1F-0D16-F9D81DBA5CA8}"/>
          </ac:grpSpMkLst>
        </pc:grpChg>
        <pc:grpChg chg="add mod">
          <ac:chgData name="Timothy Gay" userId="700abb1a-c5be-4484-b9de-c6cd89e31bc2" providerId="ADAL" clId="{489C332E-AE5E-4209-A101-98B755F0272D}" dt="2023-06-02T22:41:01.749" v="1419" actId="1035"/>
          <ac:grpSpMkLst>
            <pc:docMk/>
            <pc:sldMk cId="1929093068" sldId="364"/>
            <ac:grpSpMk id="14" creationId="{6594AC76-14C3-57FC-7509-16201FB95BD7}"/>
          </ac:grpSpMkLst>
        </pc:grpChg>
        <pc:grpChg chg="mod topLvl">
          <ac:chgData name="Timothy Gay" userId="700abb1a-c5be-4484-b9de-c6cd89e31bc2" providerId="ADAL" clId="{489C332E-AE5E-4209-A101-98B755F0272D}" dt="2023-05-30T00:35:23.261" v="478" actId="164"/>
          <ac:grpSpMkLst>
            <pc:docMk/>
            <pc:sldMk cId="1929093068" sldId="364"/>
            <ac:grpSpMk id="2060" creationId="{00000000-0000-0000-0000-000000000000}"/>
          </ac:grpSpMkLst>
        </pc:grpChg>
        <pc:graphicFrameChg chg="mod topLvl">
          <ac:chgData name="Timothy Gay" userId="700abb1a-c5be-4484-b9de-c6cd89e31bc2" providerId="ADAL" clId="{489C332E-AE5E-4209-A101-98B755F0272D}" dt="2023-05-30T00:35:23.261" v="478" actId="164"/>
          <ac:graphicFrameMkLst>
            <pc:docMk/>
            <pc:sldMk cId="1929093068" sldId="364"/>
            <ac:graphicFrameMk id="2050" creationId="{00000000-0000-0000-0000-000000000000}"/>
          </ac:graphicFrameMkLst>
        </pc:graphicFrameChg>
        <pc:graphicFrameChg chg="mod topLvl">
          <ac:chgData name="Timothy Gay" userId="700abb1a-c5be-4484-b9de-c6cd89e31bc2" providerId="ADAL" clId="{489C332E-AE5E-4209-A101-98B755F0272D}" dt="2023-05-30T00:35:23.261" v="478" actId="164"/>
          <ac:graphicFrameMkLst>
            <pc:docMk/>
            <pc:sldMk cId="1929093068" sldId="364"/>
            <ac:graphicFrameMk id="2051" creationId="{00000000-0000-0000-0000-000000000000}"/>
          </ac:graphicFrameMkLst>
        </pc:graphicFrameChg>
        <pc:graphicFrameChg chg="mod topLvl">
          <ac:chgData name="Timothy Gay" userId="700abb1a-c5be-4484-b9de-c6cd89e31bc2" providerId="ADAL" clId="{489C332E-AE5E-4209-A101-98B755F0272D}" dt="2023-05-30T00:35:23.261" v="478" actId="164"/>
          <ac:graphicFrameMkLst>
            <pc:docMk/>
            <pc:sldMk cId="1929093068" sldId="364"/>
            <ac:graphicFrameMk id="2052" creationId="{00000000-0000-0000-0000-000000000000}"/>
          </ac:graphicFrameMkLst>
        </pc:graphicFrameChg>
        <pc:graphicFrameChg chg="del mod">
          <ac:chgData name="Timothy Gay" userId="700abb1a-c5be-4484-b9de-c6cd89e31bc2" providerId="ADAL" clId="{489C332E-AE5E-4209-A101-98B755F0272D}" dt="2023-05-30T00:16:35.492" v="392" actId="478"/>
          <ac:graphicFrameMkLst>
            <pc:docMk/>
            <pc:sldMk cId="1929093068" sldId="364"/>
            <ac:graphicFrameMk id="2053" creationId="{00000000-0000-0000-0000-000000000000}"/>
          </ac:graphicFrameMkLst>
        </pc:graphicFrameChg>
        <pc:graphicFrameChg chg="mod">
          <ac:chgData name="Timothy Gay" userId="700abb1a-c5be-4484-b9de-c6cd89e31bc2" providerId="ADAL" clId="{489C332E-AE5E-4209-A101-98B755F0272D}" dt="2023-05-30T00:34:19.192" v="475" actId="1076"/>
          <ac:graphicFrameMkLst>
            <pc:docMk/>
            <pc:sldMk cId="1929093068" sldId="364"/>
            <ac:graphicFrameMk id="2054" creationId="{00000000-0000-0000-0000-000000000000}"/>
          </ac:graphicFrameMkLst>
        </pc:graphicFrameChg>
      </pc:sldChg>
      <pc:sldChg chg="del">
        <pc:chgData name="Timothy Gay" userId="700abb1a-c5be-4484-b9de-c6cd89e31bc2" providerId="ADAL" clId="{489C332E-AE5E-4209-A101-98B755F0272D}" dt="2023-05-29T23:53:09.881" v="0" actId="47"/>
        <pc:sldMkLst>
          <pc:docMk/>
          <pc:sldMk cId="2712607650" sldId="365"/>
        </pc:sldMkLst>
      </pc:sldChg>
      <pc:sldChg chg="del">
        <pc:chgData name="Timothy Gay" userId="700abb1a-c5be-4484-b9de-c6cd89e31bc2" providerId="ADAL" clId="{489C332E-AE5E-4209-A101-98B755F0272D}" dt="2023-05-31T02:45:22.908" v="506" actId="47"/>
        <pc:sldMkLst>
          <pc:docMk/>
          <pc:sldMk cId="2054259375" sldId="366"/>
        </pc:sldMkLst>
      </pc:sldChg>
      <pc:sldChg chg="del">
        <pc:chgData name="Timothy Gay" userId="700abb1a-c5be-4484-b9de-c6cd89e31bc2" providerId="ADAL" clId="{489C332E-AE5E-4209-A101-98B755F0272D}" dt="2023-05-31T02:45:23.973" v="507" actId="47"/>
        <pc:sldMkLst>
          <pc:docMk/>
          <pc:sldMk cId="223278251" sldId="367"/>
        </pc:sldMkLst>
      </pc:sldChg>
      <pc:sldChg chg="modSp new del mod">
        <pc:chgData name="Timothy Gay" userId="700abb1a-c5be-4484-b9de-c6cd89e31bc2" providerId="ADAL" clId="{489C332E-AE5E-4209-A101-98B755F0272D}" dt="2023-06-05T15:47:04.520" v="3479" actId="47"/>
        <pc:sldMkLst>
          <pc:docMk/>
          <pc:sldMk cId="3861668928" sldId="368"/>
        </pc:sldMkLst>
        <pc:spChg chg="mod">
          <ac:chgData name="Timothy Gay" userId="700abb1a-c5be-4484-b9de-c6cd89e31bc2" providerId="ADAL" clId="{489C332E-AE5E-4209-A101-98B755F0272D}" dt="2023-05-29T23:57:32.704" v="30" actId="20577"/>
          <ac:spMkLst>
            <pc:docMk/>
            <pc:sldMk cId="3861668928" sldId="368"/>
            <ac:spMk id="2" creationId="{FA112A15-A1FA-7742-895E-4CB8B49DB972}"/>
          </ac:spMkLst>
        </pc:spChg>
      </pc:sldChg>
      <pc:sldChg chg="del">
        <pc:chgData name="Timothy Gay" userId="700abb1a-c5be-4484-b9de-c6cd89e31bc2" providerId="ADAL" clId="{489C332E-AE5E-4209-A101-98B755F0272D}" dt="2023-05-29T23:55:45.968" v="14" actId="47"/>
        <pc:sldMkLst>
          <pc:docMk/>
          <pc:sldMk cId="3954816813" sldId="368"/>
        </pc:sldMkLst>
      </pc:sldChg>
      <pc:sldChg chg="modSp new del mod">
        <pc:chgData name="Timothy Gay" userId="700abb1a-c5be-4484-b9de-c6cd89e31bc2" providerId="ADAL" clId="{489C332E-AE5E-4209-A101-98B755F0272D}" dt="2023-05-30T00:37:54.679" v="501" actId="47"/>
        <pc:sldMkLst>
          <pc:docMk/>
          <pc:sldMk cId="356133897" sldId="369"/>
        </pc:sldMkLst>
        <pc:spChg chg="mod">
          <ac:chgData name="Timothy Gay" userId="700abb1a-c5be-4484-b9de-c6cd89e31bc2" providerId="ADAL" clId="{489C332E-AE5E-4209-A101-98B755F0272D}" dt="2023-05-30T00:37:20.269" v="495" actId="14100"/>
          <ac:spMkLst>
            <pc:docMk/>
            <pc:sldMk cId="356133897" sldId="369"/>
            <ac:spMk id="2" creationId="{A522B21C-33F6-7765-509C-73283BE2F280}"/>
          </ac:spMkLst>
        </pc:spChg>
      </pc:sldChg>
      <pc:sldChg chg="modSp new mod ord">
        <pc:chgData name="Timothy Gay" userId="700abb1a-c5be-4484-b9de-c6cd89e31bc2" providerId="ADAL" clId="{489C332E-AE5E-4209-A101-98B755F0272D}" dt="2023-06-05T17:22:33.303" v="3831" actId="1076"/>
        <pc:sldMkLst>
          <pc:docMk/>
          <pc:sldMk cId="1790382375" sldId="370"/>
        </pc:sldMkLst>
        <pc:spChg chg="mod">
          <ac:chgData name="Timothy Gay" userId="700abb1a-c5be-4484-b9de-c6cd89e31bc2" providerId="ADAL" clId="{489C332E-AE5E-4209-A101-98B755F0272D}" dt="2023-06-02T22:41:54.408" v="1423" actId="115"/>
          <ac:spMkLst>
            <pc:docMk/>
            <pc:sldMk cId="1790382375" sldId="370"/>
            <ac:spMk id="2" creationId="{46A4DAE2-EEB5-8A9A-7605-FFF23FC8CB2E}"/>
          </ac:spMkLst>
        </pc:spChg>
        <pc:spChg chg="mod">
          <ac:chgData name="Timothy Gay" userId="700abb1a-c5be-4484-b9de-c6cd89e31bc2" providerId="ADAL" clId="{489C332E-AE5E-4209-A101-98B755F0272D}" dt="2023-06-05T17:22:33.303" v="3831" actId="1076"/>
          <ac:spMkLst>
            <pc:docMk/>
            <pc:sldMk cId="1790382375" sldId="370"/>
            <ac:spMk id="3" creationId="{96994220-EBC7-B7DD-4597-41B91B37904E}"/>
          </ac:spMkLst>
        </pc:spChg>
      </pc:sldChg>
      <pc:sldChg chg="addSp delSp modSp new del mod">
        <pc:chgData name="Timothy Gay" userId="700abb1a-c5be-4484-b9de-c6cd89e31bc2" providerId="ADAL" clId="{489C332E-AE5E-4209-A101-98B755F0272D}" dt="2023-05-30T00:36:09.474" v="490" actId="47"/>
        <pc:sldMkLst>
          <pc:docMk/>
          <pc:sldMk cId="1006690558" sldId="371"/>
        </pc:sldMkLst>
        <pc:spChg chg="del mod">
          <ac:chgData name="Timothy Gay" userId="700abb1a-c5be-4484-b9de-c6cd89e31bc2" providerId="ADAL" clId="{489C332E-AE5E-4209-A101-98B755F0272D}" dt="2023-05-30T00:11:20.484" v="319" actId="478"/>
          <ac:spMkLst>
            <pc:docMk/>
            <pc:sldMk cId="1006690558" sldId="371"/>
            <ac:spMk id="2" creationId="{CB181157-C91F-5B35-B04F-45FBDA3C94A5}"/>
          </ac:spMkLst>
        </pc:spChg>
        <pc:spChg chg="del mod">
          <ac:chgData name="Timothy Gay" userId="700abb1a-c5be-4484-b9de-c6cd89e31bc2" providerId="ADAL" clId="{489C332E-AE5E-4209-A101-98B755F0272D}" dt="2023-05-30T00:11:25.225" v="321" actId="478"/>
          <ac:spMkLst>
            <pc:docMk/>
            <pc:sldMk cId="1006690558" sldId="371"/>
            <ac:spMk id="3" creationId="{2614DA92-1D17-B894-8F94-8B204CE52DF5}"/>
          </ac:spMkLst>
        </pc:spChg>
        <pc:spChg chg="add mod">
          <ac:chgData name="Timothy Gay" userId="700abb1a-c5be-4484-b9de-c6cd89e31bc2" providerId="ADAL" clId="{489C332E-AE5E-4209-A101-98B755F0272D}" dt="2023-05-30T00:15:31.980" v="385" actId="14100"/>
          <ac:spMkLst>
            <pc:docMk/>
            <pc:sldMk cId="1006690558" sldId="371"/>
            <ac:spMk id="4" creationId="{1803BBE4-6EEE-B2B3-6162-A08E80A73DB7}"/>
          </ac:spMkLst>
        </pc:spChg>
        <pc:spChg chg="add mod">
          <ac:chgData name="Timothy Gay" userId="700abb1a-c5be-4484-b9de-c6cd89e31bc2" providerId="ADAL" clId="{489C332E-AE5E-4209-A101-98B755F0272D}" dt="2023-05-30T00:31:48.936" v="463" actId="164"/>
          <ac:spMkLst>
            <pc:docMk/>
            <pc:sldMk cId="1006690558" sldId="371"/>
            <ac:spMk id="5" creationId="{7661BEC3-418A-188A-E138-925310647E6C}"/>
          </ac:spMkLst>
        </pc:spChg>
        <pc:spChg chg="add mod">
          <ac:chgData name="Timothy Gay" userId="700abb1a-c5be-4484-b9de-c6cd89e31bc2" providerId="ADAL" clId="{489C332E-AE5E-4209-A101-98B755F0272D}" dt="2023-05-30T00:31:48.936" v="463" actId="164"/>
          <ac:spMkLst>
            <pc:docMk/>
            <pc:sldMk cId="1006690558" sldId="371"/>
            <ac:spMk id="6" creationId="{9A2ADACB-DB0A-F3C2-9EC1-964C0F43F8B2}"/>
          </ac:spMkLst>
        </pc:spChg>
        <pc:grpChg chg="add mod">
          <ac:chgData name="Timothy Gay" userId="700abb1a-c5be-4484-b9de-c6cd89e31bc2" providerId="ADAL" clId="{489C332E-AE5E-4209-A101-98B755F0272D}" dt="2023-05-30T00:31:48.936" v="463" actId="164"/>
          <ac:grpSpMkLst>
            <pc:docMk/>
            <pc:sldMk cId="1006690558" sldId="371"/>
            <ac:grpSpMk id="7" creationId="{2925B57D-4206-273F-8B5D-E34918710EF1}"/>
          </ac:grpSpMkLst>
        </pc:grpChg>
      </pc:sldChg>
      <pc:sldChg chg="addSp delSp modSp new mod">
        <pc:chgData name="Timothy Gay" userId="700abb1a-c5be-4484-b9de-c6cd89e31bc2" providerId="ADAL" clId="{489C332E-AE5E-4209-A101-98B755F0272D}" dt="2023-06-04T01:05:03.502" v="2932" actId="1076"/>
        <pc:sldMkLst>
          <pc:docMk/>
          <pc:sldMk cId="3542042739" sldId="371"/>
        </pc:sldMkLst>
        <pc:spChg chg="mod">
          <ac:chgData name="Timothy Gay" userId="700abb1a-c5be-4484-b9de-c6cd89e31bc2" providerId="ADAL" clId="{489C332E-AE5E-4209-A101-98B755F0272D}" dt="2023-06-04T01:01:48.677" v="2837" actId="1076"/>
          <ac:spMkLst>
            <pc:docMk/>
            <pc:sldMk cId="3542042739" sldId="371"/>
            <ac:spMk id="2" creationId="{0B8BC90E-19C2-23E2-D513-F369081B40DF}"/>
          </ac:spMkLst>
        </pc:spChg>
        <pc:spChg chg="add mod">
          <ac:chgData name="Timothy Gay" userId="700abb1a-c5be-4484-b9de-c6cd89e31bc2" providerId="ADAL" clId="{489C332E-AE5E-4209-A101-98B755F0272D}" dt="2023-06-04T01:05:03.502" v="2932" actId="1076"/>
          <ac:spMkLst>
            <pc:docMk/>
            <pc:sldMk cId="3542042739" sldId="371"/>
            <ac:spMk id="3" creationId="{49E1D10F-E546-94BC-D4D7-2B9E0786A698}"/>
          </ac:spMkLst>
        </pc:spChg>
        <pc:spChg chg="del mod">
          <ac:chgData name="Timothy Gay" userId="700abb1a-c5be-4484-b9de-c6cd89e31bc2" providerId="ADAL" clId="{489C332E-AE5E-4209-A101-98B755F0272D}" dt="2023-05-31T02:59:51.421" v="525" actId="478"/>
          <ac:spMkLst>
            <pc:docMk/>
            <pc:sldMk cId="3542042739" sldId="371"/>
            <ac:spMk id="3" creationId="{4F05793E-4041-8B73-1FC5-AD351D96E00F}"/>
          </ac:spMkLst>
        </pc:spChg>
        <pc:spChg chg="add mod">
          <ac:chgData name="Timothy Gay" userId="700abb1a-c5be-4484-b9de-c6cd89e31bc2" providerId="ADAL" clId="{489C332E-AE5E-4209-A101-98B755F0272D}" dt="2023-06-04T01:04:29.830" v="2929" actId="1076"/>
          <ac:spMkLst>
            <pc:docMk/>
            <pc:sldMk cId="3542042739" sldId="371"/>
            <ac:spMk id="4" creationId="{8D36BBBC-CC39-4D36-9DCE-5149767996E5}"/>
          </ac:spMkLst>
        </pc:spChg>
        <pc:spChg chg="add mod">
          <ac:chgData name="Timothy Gay" userId="700abb1a-c5be-4484-b9de-c6cd89e31bc2" providerId="ADAL" clId="{489C332E-AE5E-4209-A101-98B755F0272D}" dt="2023-06-04T01:04:49.959" v="2931" actId="1076"/>
          <ac:spMkLst>
            <pc:docMk/>
            <pc:sldMk cId="3542042739" sldId="371"/>
            <ac:spMk id="6" creationId="{7A4DE65A-4F5E-AB35-19FC-3F683923CD48}"/>
          </ac:spMkLst>
        </pc:spChg>
        <pc:picChg chg="add mod">
          <ac:chgData name="Timothy Gay" userId="700abb1a-c5be-4484-b9de-c6cd89e31bc2" providerId="ADAL" clId="{489C332E-AE5E-4209-A101-98B755F0272D}" dt="2023-06-04T01:03:26.446" v="2879" actId="1037"/>
          <ac:picMkLst>
            <pc:docMk/>
            <pc:sldMk cId="3542042739" sldId="371"/>
            <ac:picMk id="5" creationId="{52DE007A-DC53-9574-5059-4D8E3239D974}"/>
          </ac:picMkLst>
        </pc:picChg>
      </pc:sldChg>
      <pc:sldChg chg="addSp delSp modSp new del mod">
        <pc:chgData name="Timothy Gay" userId="700abb1a-c5be-4484-b9de-c6cd89e31bc2" providerId="ADAL" clId="{489C332E-AE5E-4209-A101-98B755F0272D}" dt="2023-06-02T18:42:35.973" v="704" actId="2696"/>
        <pc:sldMkLst>
          <pc:docMk/>
          <pc:sldMk cId="3087325964" sldId="372"/>
        </pc:sldMkLst>
        <pc:spChg chg="del mod">
          <ac:chgData name="Timothy Gay" userId="700abb1a-c5be-4484-b9de-c6cd89e31bc2" providerId="ADAL" clId="{489C332E-AE5E-4209-A101-98B755F0272D}" dt="2023-05-31T03:02:08.380" v="533" actId="478"/>
          <ac:spMkLst>
            <pc:docMk/>
            <pc:sldMk cId="3087325964" sldId="372"/>
            <ac:spMk id="2" creationId="{A3FC75C9-771D-5CCF-3A64-C44BC83670AF}"/>
          </ac:spMkLst>
        </pc:spChg>
        <pc:spChg chg="del">
          <ac:chgData name="Timothy Gay" userId="700abb1a-c5be-4484-b9de-c6cd89e31bc2" providerId="ADAL" clId="{489C332E-AE5E-4209-A101-98B755F0272D}" dt="2023-05-31T03:02:12.823" v="534" actId="478"/>
          <ac:spMkLst>
            <pc:docMk/>
            <pc:sldMk cId="3087325964" sldId="372"/>
            <ac:spMk id="3" creationId="{A0013FAD-7659-62E3-81F9-24AB6F496DA4}"/>
          </ac:spMkLst>
        </pc:spChg>
        <pc:picChg chg="add del mod">
          <ac:chgData name="Timothy Gay" userId="700abb1a-c5be-4484-b9de-c6cd89e31bc2" providerId="ADAL" clId="{489C332E-AE5E-4209-A101-98B755F0272D}" dt="2023-06-02T18:39:50.994" v="680" actId="21"/>
          <ac:picMkLst>
            <pc:docMk/>
            <pc:sldMk cId="3087325964" sldId="372"/>
            <ac:picMk id="5" creationId="{331759A3-B2C2-1800-CCEC-873A61F826B2}"/>
          </ac:picMkLst>
        </pc:picChg>
        <pc:picChg chg="add mod">
          <ac:chgData name="Timothy Gay" userId="700abb1a-c5be-4484-b9de-c6cd89e31bc2" providerId="ADAL" clId="{489C332E-AE5E-4209-A101-98B755F0272D}" dt="2023-05-31T03:03:41.568" v="539" actId="14100"/>
          <ac:picMkLst>
            <pc:docMk/>
            <pc:sldMk cId="3087325964" sldId="372"/>
            <ac:picMk id="7" creationId="{99CC1841-C1C5-0B82-DE5C-F337A42FF411}"/>
          </ac:picMkLst>
        </pc:picChg>
      </pc:sldChg>
      <pc:sldChg chg="addSp delSp modSp new mod">
        <pc:chgData name="Timothy Gay" userId="700abb1a-c5be-4484-b9de-c6cd89e31bc2" providerId="ADAL" clId="{489C332E-AE5E-4209-A101-98B755F0272D}" dt="2023-06-05T16:57:32.736" v="3557" actId="947"/>
        <pc:sldMkLst>
          <pc:docMk/>
          <pc:sldMk cId="47033516" sldId="373"/>
        </pc:sldMkLst>
        <pc:spChg chg="del mod">
          <ac:chgData name="Timothy Gay" userId="700abb1a-c5be-4484-b9de-c6cd89e31bc2" providerId="ADAL" clId="{489C332E-AE5E-4209-A101-98B755F0272D}" dt="2023-06-02T18:40:40.601" v="688" actId="478"/>
          <ac:spMkLst>
            <pc:docMk/>
            <pc:sldMk cId="47033516" sldId="373"/>
            <ac:spMk id="2" creationId="{5ECC9034-03FF-031D-FF81-8BA74C2E1115}"/>
          </ac:spMkLst>
        </pc:spChg>
        <pc:spChg chg="add mod">
          <ac:chgData name="Timothy Gay" userId="700abb1a-c5be-4484-b9de-c6cd89e31bc2" providerId="ADAL" clId="{489C332E-AE5E-4209-A101-98B755F0272D}" dt="2023-06-05T16:56:53.206" v="3555" actId="255"/>
          <ac:spMkLst>
            <pc:docMk/>
            <pc:sldMk cId="47033516" sldId="373"/>
            <ac:spMk id="2" creationId="{AA2EB236-C793-101E-4399-95E8E1A83960}"/>
          </ac:spMkLst>
        </pc:spChg>
        <pc:spChg chg="del mod">
          <ac:chgData name="Timothy Gay" userId="700abb1a-c5be-4484-b9de-c6cd89e31bc2" providerId="ADAL" clId="{489C332E-AE5E-4209-A101-98B755F0272D}" dt="2023-05-31T03:04:00.295" v="542" actId="478"/>
          <ac:spMkLst>
            <pc:docMk/>
            <pc:sldMk cId="47033516" sldId="373"/>
            <ac:spMk id="3" creationId="{66A422DD-2856-338D-2983-EB9115AE1CD2}"/>
          </ac:spMkLst>
        </pc:spChg>
        <pc:spChg chg="add mod">
          <ac:chgData name="Timothy Gay" userId="700abb1a-c5be-4484-b9de-c6cd89e31bc2" providerId="ADAL" clId="{489C332E-AE5E-4209-A101-98B755F0272D}" dt="2023-06-05T16:57:32.736" v="3557" actId="947"/>
          <ac:spMkLst>
            <pc:docMk/>
            <pc:sldMk cId="47033516" sldId="373"/>
            <ac:spMk id="4" creationId="{1614CB28-2787-CFE4-D5F4-811166E8A2FD}"/>
          </ac:spMkLst>
        </pc:spChg>
        <pc:picChg chg="add mod">
          <ac:chgData name="Timothy Gay" userId="700abb1a-c5be-4484-b9de-c6cd89e31bc2" providerId="ADAL" clId="{489C332E-AE5E-4209-A101-98B755F0272D}" dt="2023-06-05T16:56:39.369" v="3554" actId="1076"/>
          <ac:picMkLst>
            <pc:docMk/>
            <pc:sldMk cId="47033516" sldId="373"/>
            <ac:picMk id="3" creationId="{C2993D9A-3DD5-24EB-B655-0C8C2D236561}"/>
          </ac:picMkLst>
        </pc:picChg>
        <pc:picChg chg="add del">
          <ac:chgData name="Timothy Gay" userId="700abb1a-c5be-4484-b9de-c6cd89e31bc2" providerId="ADAL" clId="{489C332E-AE5E-4209-A101-98B755F0272D}" dt="2023-06-02T18:54:56.807" v="747"/>
          <ac:picMkLst>
            <pc:docMk/>
            <pc:sldMk cId="47033516" sldId="373"/>
            <ac:picMk id="4" creationId="{89CB2688-EC82-5B92-139B-A59DE027C5B7}"/>
          </ac:picMkLst>
        </pc:picChg>
        <pc:picChg chg="add mod">
          <ac:chgData name="Timothy Gay" userId="700abb1a-c5be-4484-b9de-c6cd89e31bc2" providerId="ADAL" clId="{489C332E-AE5E-4209-A101-98B755F0272D}" dt="2023-06-05T15:49:56.011" v="3503" actId="1076"/>
          <ac:picMkLst>
            <pc:docMk/>
            <pc:sldMk cId="47033516" sldId="373"/>
            <ac:picMk id="5" creationId="{1E07122C-1903-1292-4440-34F6EC632FC8}"/>
          </ac:picMkLst>
        </pc:picChg>
        <pc:picChg chg="add del mod">
          <ac:chgData name="Timothy Gay" userId="700abb1a-c5be-4484-b9de-c6cd89e31bc2" providerId="ADAL" clId="{489C332E-AE5E-4209-A101-98B755F0272D}" dt="2023-06-05T15:48:03.682" v="3480" actId="478"/>
          <ac:picMkLst>
            <pc:docMk/>
            <pc:sldMk cId="47033516" sldId="373"/>
            <ac:picMk id="6" creationId="{3E5A1902-718E-F53F-186B-EDAB6F47F5D9}"/>
          </ac:picMkLst>
        </pc:picChg>
      </pc:sldChg>
      <pc:sldChg chg="addSp delSp modSp new mod">
        <pc:chgData name="Timothy Gay" userId="700abb1a-c5be-4484-b9de-c6cd89e31bc2" providerId="ADAL" clId="{489C332E-AE5E-4209-A101-98B755F0272D}" dt="2023-06-05T15:46:51.073" v="3478" actId="1076"/>
        <pc:sldMkLst>
          <pc:docMk/>
          <pc:sldMk cId="4124838275" sldId="374"/>
        </pc:sldMkLst>
        <pc:spChg chg="mod">
          <ac:chgData name="Timothy Gay" userId="700abb1a-c5be-4484-b9de-c6cd89e31bc2" providerId="ADAL" clId="{489C332E-AE5E-4209-A101-98B755F0272D}" dt="2023-06-05T15:46:39.308" v="3477" actId="27636"/>
          <ac:spMkLst>
            <pc:docMk/>
            <pc:sldMk cId="4124838275" sldId="374"/>
            <ac:spMk id="2" creationId="{DA2B7671-13DB-F56B-FA9C-243DB2AEE9A1}"/>
          </ac:spMkLst>
        </pc:spChg>
        <pc:spChg chg="add mod">
          <ac:chgData name="Timothy Gay" userId="700abb1a-c5be-4484-b9de-c6cd89e31bc2" providerId="ADAL" clId="{489C332E-AE5E-4209-A101-98B755F0272D}" dt="2023-06-05T15:46:51.073" v="3478" actId="1076"/>
          <ac:spMkLst>
            <pc:docMk/>
            <pc:sldMk cId="4124838275" sldId="374"/>
            <ac:spMk id="3" creationId="{41E88820-C928-7A6F-3DB9-1FAD96987EE0}"/>
          </ac:spMkLst>
        </pc:spChg>
        <pc:spChg chg="del mod">
          <ac:chgData name="Timothy Gay" userId="700abb1a-c5be-4484-b9de-c6cd89e31bc2" providerId="ADAL" clId="{489C332E-AE5E-4209-A101-98B755F0272D}" dt="2023-05-31T03:06:57.873" v="546" actId="478"/>
          <ac:spMkLst>
            <pc:docMk/>
            <pc:sldMk cId="4124838275" sldId="374"/>
            <ac:spMk id="3" creationId="{EFD9010A-19E7-9AA6-2B78-FE402B4B0C6A}"/>
          </ac:spMkLst>
        </pc:spChg>
        <pc:picChg chg="add mod">
          <ac:chgData name="Timothy Gay" userId="700abb1a-c5be-4484-b9de-c6cd89e31bc2" providerId="ADAL" clId="{489C332E-AE5E-4209-A101-98B755F0272D}" dt="2023-06-05T15:46:33.154" v="3475" actId="1076"/>
          <ac:picMkLst>
            <pc:docMk/>
            <pc:sldMk cId="4124838275" sldId="374"/>
            <ac:picMk id="5" creationId="{CC9EEF73-6801-D1B1-300F-DD8068D98510}"/>
          </ac:picMkLst>
        </pc:picChg>
      </pc:sldChg>
      <pc:sldChg chg="addSp delSp modSp new mod">
        <pc:chgData name="Timothy Gay" userId="700abb1a-c5be-4484-b9de-c6cd89e31bc2" providerId="ADAL" clId="{489C332E-AE5E-4209-A101-98B755F0272D}" dt="2023-06-05T15:46:02.404" v="3473" actId="1076"/>
        <pc:sldMkLst>
          <pc:docMk/>
          <pc:sldMk cId="1713996814" sldId="375"/>
        </pc:sldMkLst>
        <pc:spChg chg="mod">
          <ac:chgData name="Timothy Gay" userId="700abb1a-c5be-4484-b9de-c6cd89e31bc2" providerId="ADAL" clId="{489C332E-AE5E-4209-A101-98B755F0272D}" dt="2023-06-05T15:45:52.181" v="3472" actId="6549"/>
          <ac:spMkLst>
            <pc:docMk/>
            <pc:sldMk cId="1713996814" sldId="375"/>
            <ac:spMk id="2" creationId="{0CADC25D-F2FA-F9E4-D4C5-627DBF3212B0}"/>
          </ac:spMkLst>
        </pc:spChg>
        <pc:spChg chg="del mod">
          <ac:chgData name="Timothy Gay" userId="700abb1a-c5be-4484-b9de-c6cd89e31bc2" providerId="ADAL" clId="{489C332E-AE5E-4209-A101-98B755F0272D}" dt="2023-05-31T03:07:24.089" v="550" actId="478"/>
          <ac:spMkLst>
            <pc:docMk/>
            <pc:sldMk cId="1713996814" sldId="375"/>
            <ac:spMk id="3" creationId="{0D669F2D-B819-D0F5-EFAB-578E30741A44}"/>
          </ac:spMkLst>
        </pc:spChg>
        <pc:spChg chg="add mod">
          <ac:chgData name="Timothy Gay" userId="700abb1a-c5be-4484-b9de-c6cd89e31bc2" providerId="ADAL" clId="{489C332E-AE5E-4209-A101-98B755F0272D}" dt="2023-06-05T15:46:02.404" v="3473" actId="1076"/>
          <ac:spMkLst>
            <pc:docMk/>
            <pc:sldMk cId="1713996814" sldId="375"/>
            <ac:spMk id="3" creationId="{52360361-5D54-3D9D-413C-0614E66128B7}"/>
          </ac:spMkLst>
        </pc:spChg>
      </pc:sldChg>
      <pc:sldChg chg="addSp delSp modSp new del mod">
        <pc:chgData name="Timothy Gay" userId="700abb1a-c5be-4484-b9de-c6cd89e31bc2" providerId="ADAL" clId="{489C332E-AE5E-4209-A101-98B755F0272D}" dt="2023-06-02T18:57:26.593" v="762" actId="47"/>
        <pc:sldMkLst>
          <pc:docMk/>
          <pc:sldMk cId="2992111611" sldId="376"/>
        </pc:sldMkLst>
        <pc:spChg chg="del mod">
          <ac:chgData name="Timothy Gay" userId="700abb1a-c5be-4484-b9de-c6cd89e31bc2" providerId="ADAL" clId="{489C332E-AE5E-4209-A101-98B755F0272D}" dt="2023-05-31T03:09:54.199" v="574" actId="478"/>
          <ac:spMkLst>
            <pc:docMk/>
            <pc:sldMk cId="2992111611" sldId="376"/>
            <ac:spMk id="3" creationId="{1F81FF16-39C1-8C54-C42F-C746E071D3FD}"/>
          </ac:spMkLst>
        </pc:spChg>
        <pc:picChg chg="add del mod">
          <ac:chgData name="Timothy Gay" userId="700abb1a-c5be-4484-b9de-c6cd89e31bc2" providerId="ADAL" clId="{489C332E-AE5E-4209-A101-98B755F0272D}" dt="2023-06-02T18:56:20.509" v="754" actId="21"/>
          <ac:picMkLst>
            <pc:docMk/>
            <pc:sldMk cId="2992111611" sldId="376"/>
            <ac:picMk id="5" creationId="{E8D7E34B-F215-4160-4D90-32EF33FA5A8A}"/>
          </ac:picMkLst>
        </pc:picChg>
        <pc:picChg chg="add mod">
          <ac:chgData name="Timothy Gay" userId="700abb1a-c5be-4484-b9de-c6cd89e31bc2" providerId="ADAL" clId="{489C332E-AE5E-4209-A101-98B755F0272D}" dt="2023-05-31T03:11:30.152" v="579" actId="1076"/>
          <ac:picMkLst>
            <pc:docMk/>
            <pc:sldMk cId="2992111611" sldId="376"/>
            <ac:picMk id="7" creationId="{4E506748-99EA-2E48-7EAE-62EC387EC1D3}"/>
          </ac:picMkLst>
        </pc:picChg>
      </pc:sldChg>
      <pc:sldChg chg="addSp delSp modSp new mod">
        <pc:chgData name="Timothy Gay" userId="700abb1a-c5be-4484-b9de-c6cd89e31bc2" providerId="ADAL" clId="{489C332E-AE5E-4209-A101-98B755F0272D}" dt="2023-06-06T15:40:10.951" v="4103" actId="1076"/>
        <pc:sldMkLst>
          <pc:docMk/>
          <pc:sldMk cId="703491030" sldId="377"/>
        </pc:sldMkLst>
        <pc:spChg chg="mod">
          <ac:chgData name="Timothy Gay" userId="700abb1a-c5be-4484-b9de-c6cd89e31bc2" providerId="ADAL" clId="{489C332E-AE5E-4209-A101-98B755F0272D}" dt="2023-06-05T17:18:42.328" v="3694" actId="115"/>
          <ac:spMkLst>
            <pc:docMk/>
            <pc:sldMk cId="703491030" sldId="377"/>
            <ac:spMk id="2" creationId="{1F8CC0B1-7BBA-3E62-8DE1-AD9DBE99BE7B}"/>
          </ac:spMkLst>
        </pc:spChg>
        <pc:spChg chg="add mod">
          <ac:chgData name="Timothy Gay" userId="700abb1a-c5be-4484-b9de-c6cd89e31bc2" providerId="ADAL" clId="{489C332E-AE5E-4209-A101-98B755F0272D}" dt="2023-06-06T15:40:10.951" v="4103" actId="1076"/>
          <ac:spMkLst>
            <pc:docMk/>
            <pc:sldMk cId="703491030" sldId="377"/>
            <ac:spMk id="3" creationId="{409EA203-F7AD-0F3C-365F-5BD8BACD9ED5}"/>
          </ac:spMkLst>
        </pc:spChg>
        <pc:spChg chg="del mod">
          <ac:chgData name="Timothy Gay" userId="700abb1a-c5be-4484-b9de-c6cd89e31bc2" providerId="ADAL" clId="{489C332E-AE5E-4209-A101-98B755F0272D}" dt="2023-05-31T03:13:09.690" v="582" actId="478"/>
          <ac:spMkLst>
            <pc:docMk/>
            <pc:sldMk cId="703491030" sldId="377"/>
            <ac:spMk id="3" creationId="{516E306C-0EE5-77DA-C6C2-B05E4D3D0AC6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6" creationId="{EE17619B-8F52-DB99-8E2F-F1AA1C1127D2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7" creationId="{FC0C7C2A-B502-A440-FE72-3946096C44B1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8" creationId="{E8CCDAE4-681B-6BA2-00AE-B649716DF4C4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9" creationId="{3EF8F8ED-F7C4-EABB-C2DA-D62BB8C2EC6A}"/>
          </ac:spMkLst>
        </pc:spChg>
        <pc:spChg chg="add del mod">
          <ac:chgData name="Timothy Gay" userId="700abb1a-c5be-4484-b9de-c6cd89e31bc2" providerId="ADAL" clId="{489C332E-AE5E-4209-A101-98B755F0272D}" dt="2023-06-05T17:11:49.120" v="3626" actId="478"/>
          <ac:spMkLst>
            <pc:docMk/>
            <pc:sldMk cId="703491030" sldId="377"/>
            <ac:spMk id="10" creationId="{08B44524-B7E0-F4AB-4CBF-11D7EEC7ED3E}"/>
          </ac:spMkLst>
        </pc:spChg>
        <pc:spChg chg="add del mod">
          <ac:chgData name="Timothy Gay" userId="700abb1a-c5be-4484-b9de-c6cd89e31bc2" providerId="ADAL" clId="{489C332E-AE5E-4209-A101-98B755F0272D}" dt="2023-06-05T17:11:52.275" v="3627" actId="478"/>
          <ac:spMkLst>
            <pc:docMk/>
            <pc:sldMk cId="703491030" sldId="377"/>
            <ac:spMk id="11" creationId="{41D4D792-8903-E52D-3C68-E4197788D2E0}"/>
          </ac:spMkLst>
        </pc:spChg>
        <pc:spChg chg="add del mod">
          <ac:chgData name="Timothy Gay" userId="700abb1a-c5be-4484-b9de-c6cd89e31bc2" providerId="ADAL" clId="{489C332E-AE5E-4209-A101-98B755F0272D}" dt="2023-06-05T17:11:55.212" v="3628" actId="478"/>
          <ac:spMkLst>
            <pc:docMk/>
            <pc:sldMk cId="703491030" sldId="377"/>
            <ac:spMk id="12" creationId="{112E5BBD-11A2-FCA2-5EA8-77ADE21D98E0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13" creationId="{2AF2ADCB-B46A-6343-EEC4-A59E7B3E01F6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14" creationId="{C1794E37-9437-2BBA-6243-B2721B45EC6E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15" creationId="{38166AA8-ECD3-C02A-7C6E-BE82A93718FF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16" creationId="{ADBF09CC-F66D-C0D6-3C4A-EE8A74C876F8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17" creationId="{1648EF54-5499-5DC3-450D-8B3242B98860}"/>
          </ac:spMkLst>
        </pc:spChg>
        <pc:spChg chg="add mod">
          <ac:chgData name="Timothy Gay" userId="700abb1a-c5be-4484-b9de-c6cd89e31bc2" providerId="ADAL" clId="{489C332E-AE5E-4209-A101-98B755F0272D}" dt="2023-06-05T17:21:20.552" v="3830" actId="164"/>
          <ac:spMkLst>
            <pc:docMk/>
            <pc:sldMk cId="703491030" sldId="377"/>
            <ac:spMk id="18" creationId="{0182350D-9075-CA5C-0E6A-F1C5465DEF7E}"/>
          </ac:spMkLst>
        </pc:spChg>
        <pc:grpChg chg="add mod">
          <ac:chgData name="Timothy Gay" userId="700abb1a-c5be-4484-b9de-c6cd89e31bc2" providerId="ADAL" clId="{489C332E-AE5E-4209-A101-98B755F0272D}" dt="2023-06-05T17:21:20.552" v="3830" actId="164"/>
          <ac:grpSpMkLst>
            <pc:docMk/>
            <pc:sldMk cId="703491030" sldId="377"/>
            <ac:grpSpMk id="19" creationId="{A6439FBD-16E2-0F7B-906E-063675120B70}"/>
          </ac:grpSpMkLst>
        </pc:grpChg>
        <pc:picChg chg="add mod">
          <ac:chgData name="Timothy Gay" userId="700abb1a-c5be-4484-b9de-c6cd89e31bc2" providerId="ADAL" clId="{489C332E-AE5E-4209-A101-98B755F0272D}" dt="2023-06-06T15:40:02.256" v="4102" actId="1076"/>
          <ac:picMkLst>
            <pc:docMk/>
            <pc:sldMk cId="703491030" sldId="377"/>
            <ac:picMk id="4" creationId="{0088EA07-D47A-C636-C94A-ACCEB6FC6E92}"/>
          </ac:picMkLst>
        </pc:picChg>
        <pc:picChg chg="add del mod">
          <ac:chgData name="Timothy Gay" userId="700abb1a-c5be-4484-b9de-c6cd89e31bc2" providerId="ADAL" clId="{489C332E-AE5E-4209-A101-98B755F0272D}" dt="2023-06-05T17:18:29.125" v="3693" actId="478"/>
          <ac:picMkLst>
            <pc:docMk/>
            <pc:sldMk cId="703491030" sldId="377"/>
            <ac:picMk id="5" creationId="{6FE308B7-FCE4-72FD-3EEB-5988F48A8042}"/>
          </ac:picMkLst>
        </pc:picChg>
        <pc:picChg chg="add del mod">
          <ac:chgData name="Timothy Gay" userId="700abb1a-c5be-4484-b9de-c6cd89e31bc2" providerId="ADAL" clId="{489C332E-AE5E-4209-A101-98B755F0272D}" dt="2023-06-02T22:06:06.738" v="1162" actId="478"/>
          <ac:picMkLst>
            <pc:docMk/>
            <pc:sldMk cId="703491030" sldId="377"/>
            <ac:picMk id="5" creationId="{DE512B74-ACA4-B9E0-7C68-CF66A2568149}"/>
          </ac:picMkLst>
        </pc:picChg>
      </pc:sldChg>
      <pc:sldChg chg="addSp delSp modSp new mod ord">
        <pc:chgData name="Timothy Gay" userId="700abb1a-c5be-4484-b9de-c6cd89e31bc2" providerId="ADAL" clId="{489C332E-AE5E-4209-A101-98B755F0272D}" dt="2023-06-02T22:50:43.952" v="1589" actId="692"/>
        <pc:sldMkLst>
          <pc:docMk/>
          <pc:sldMk cId="3849767842" sldId="378"/>
        </pc:sldMkLst>
        <pc:spChg chg="del mod">
          <ac:chgData name="Timothy Gay" userId="700abb1a-c5be-4484-b9de-c6cd89e31bc2" providerId="ADAL" clId="{489C332E-AE5E-4209-A101-98B755F0272D}" dt="2023-06-02T18:33:47.946" v="640" actId="478"/>
          <ac:spMkLst>
            <pc:docMk/>
            <pc:sldMk cId="3849767842" sldId="378"/>
            <ac:spMk id="2" creationId="{B7F994C6-A2E5-23DC-FEF4-A85936050E32}"/>
          </ac:spMkLst>
        </pc:spChg>
        <pc:spChg chg="add del mod">
          <ac:chgData name="Timothy Gay" userId="700abb1a-c5be-4484-b9de-c6cd89e31bc2" providerId="ADAL" clId="{489C332E-AE5E-4209-A101-98B755F0272D}" dt="2023-06-02T22:43:56.420" v="1451"/>
          <ac:spMkLst>
            <pc:docMk/>
            <pc:sldMk cId="3849767842" sldId="378"/>
            <ac:spMk id="2" creationId="{F5A3EFC3-7F3F-29CB-6542-08CF8843208D}"/>
          </ac:spMkLst>
        </pc:spChg>
        <pc:spChg chg="del mod">
          <ac:chgData name="Timothy Gay" userId="700abb1a-c5be-4484-b9de-c6cd89e31bc2" providerId="ADAL" clId="{489C332E-AE5E-4209-A101-98B755F0272D}" dt="2023-06-02T16:56:03.970" v="600" actId="478"/>
          <ac:spMkLst>
            <pc:docMk/>
            <pc:sldMk cId="3849767842" sldId="378"/>
            <ac:spMk id="3" creationId="{8B77CDA3-0986-F7CE-F460-8509D803D3F2}"/>
          </ac:spMkLst>
        </pc:spChg>
        <pc:spChg chg="add mod">
          <ac:chgData name="Timothy Gay" userId="700abb1a-c5be-4484-b9de-c6cd89e31bc2" providerId="ADAL" clId="{489C332E-AE5E-4209-A101-98B755F0272D}" dt="2023-06-02T22:45:09.886" v="1497" actId="1076"/>
          <ac:spMkLst>
            <pc:docMk/>
            <pc:sldMk cId="3849767842" sldId="378"/>
            <ac:spMk id="3" creationId="{DAD13627-92B8-E789-628F-789BE1889510}"/>
          </ac:spMkLst>
        </pc:spChg>
        <pc:picChg chg="add del mod">
          <ac:chgData name="Timothy Gay" userId="700abb1a-c5be-4484-b9de-c6cd89e31bc2" providerId="ADAL" clId="{489C332E-AE5E-4209-A101-98B755F0272D}" dt="2023-06-02T18:35:28.482" v="654" actId="21"/>
          <ac:picMkLst>
            <pc:docMk/>
            <pc:sldMk cId="3849767842" sldId="378"/>
            <ac:picMk id="3" creationId="{1BD6E1F2-2D1E-BFEF-45F1-C42ECB2FD980}"/>
          </ac:picMkLst>
        </pc:picChg>
        <pc:picChg chg="add mod">
          <ac:chgData name="Timothy Gay" userId="700abb1a-c5be-4484-b9de-c6cd89e31bc2" providerId="ADAL" clId="{489C332E-AE5E-4209-A101-98B755F0272D}" dt="2023-06-02T22:47:33.472" v="1517" actId="1076"/>
          <ac:picMkLst>
            <pc:docMk/>
            <pc:sldMk cId="3849767842" sldId="378"/>
            <ac:picMk id="5" creationId="{D6A8C0C5-5973-E543-2A9E-C883AF8C3F89}"/>
          </ac:picMkLst>
        </pc:picChg>
        <pc:cxnChg chg="add del mod">
          <ac:chgData name="Timothy Gay" userId="700abb1a-c5be-4484-b9de-c6cd89e31bc2" providerId="ADAL" clId="{489C332E-AE5E-4209-A101-98B755F0272D}" dt="2023-06-02T22:47:05.195" v="1514" actId="478"/>
          <ac:cxnSpMkLst>
            <pc:docMk/>
            <pc:sldMk cId="3849767842" sldId="378"/>
            <ac:cxnSpMk id="6" creationId="{9D865A43-E281-903E-649F-7FE4E85084BB}"/>
          </ac:cxnSpMkLst>
        </pc:cxnChg>
        <pc:cxnChg chg="add del">
          <ac:chgData name="Timothy Gay" userId="700abb1a-c5be-4484-b9de-c6cd89e31bc2" providerId="ADAL" clId="{489C332E-AE5E-4209-A101-98B755F0272D}" dt="2023-06-02T22:47:34.549" v="1518" actId="11529"/>
          <ac:cxnSpMkLst>
            <pc:docMk/>
            <pc:sldMk cId="3849767842" sldId="378"/>
            <ac:cxnSpMk id="8" creationId="{BCFD6588-9808-2021-DDDE-DD02FB62C7C6}"/>
          </ac:cxnSpMkLst>
        </pc:cxnChg>
        <pc:cxnChg chg="add mod">
          <ac:chgData name="Timothy Gay" userId="700abb1a-c5be-4484-b9de-c6cd89e31bc2" providerId="ADAL" clId="{489C332E-AE5E-4209-A101-98B755F0272D}" dt="2023-06-02T22:50:02.815" v="1585" actId="1036"/>
          <ac:cxnSpMkLst>
            <pc:docMk/>
            <pc:sldMk cId="3849767842" sldId="378"/>
            <ac:cxnSpMk id="10" creationId="{0C2438D4-8600-98A4-3D6C-056AE48CCD8A}"/>
          </ac:cxnSpMkLst>
        </pc:cxnChg>
        <pc:cxnChg chg="add mod">
          <ac:chgData name="Timothy Gay" userId="700abb1a-c5be-4484-b9de-c6cd89e31bc2" providerId="ADAL" clId="{489C332E-AE5E-4209-A101-98B755F0272D}" dt="2023-06-02T22:50:43.952" v="1589" actId="692"/>
          <ac:cxnSpMkLst>
            <pc:docMk/>
            <pc:sldMk cId="3849767842" sldId="378"/>
            <ac:cxnSpMk id="11" creationId="{0F22F6D8-54E9-B291-F66B-78048DD63D72}"/>
          </ac:cxnSpMkLst>
        </pc:cxnChg>
      </pc:sldChg>
      <pc:sldChg chg="addSp delSp modSp new mod">
        <pc:chgData name="Timothy Gay" userId="700abb1a-c5be-4484-b9de-c6cd89e31bc2" providerId="ADAL" clId="{489C332E-AE5E-4209-A101-98B755F0272D}" dt="2023-06-05T17:30:04.044" v="4040" actId="1036"/>
        <pc:sldMkLst>
          <pc:docMk/>
          <pc:sldMk cId="4285408416" sldId="379"/>
        </pc:sldMkLst>
        <pc:spChg chg="add mod">
          <ac:chgData name="Timothy Gay" userId="700abb1a-c5be-4484-b9de-c6cd89e31bc2" providerId="ADAL" clId="{489C332E-AE5E-4209-A101-98B755F0272D}" dt="2023-06-05T17:26:49.534" v="3927" actId="14100"/>
          <ac:spMkLst>
            <pc:docMk/>
            <pc:sldMk cId="4285408416" sldId="379"/>
            <ac:spMk id="2" creationId="{38B69F37-425C-FF83-87EE-59157F9F6B79}"/>
          </ac:spMkLst>
        </pc:spChg>
        <pc:spChg chg="del mod">
          <ac:chgData name="Timothy Gay" userId="700abb1a-c5be-4484-b9de-c6cd89e31bc2" providerId="ADAL" clId="{489C332E-AE5E-4209-A101-98B755F0272D}" dt="2023-06-02T18:37:04.383" v="664" actId="478"/>
          <ac:spMkLst>
            <pc:docMk/>
            <pc:sldMk cId="4285408416" sldId="379"/>
            <ac:spMk id="2" creationId="{3C9A1981-D162-FD89-2C1C-02C1E4499938}"/>
          </ac:spMkLst>
        </pc:spChg>
        <pc:spChg chg="add mod">
          <ac:chgData name="Timothy Gay" userId="700abb1a-c5be-4484-b9de-c6cd89e31bc2" providerId="ADAL" clId="{489C332E-AE5E-4209-A101-98B755F0272D}" dt="2023-06-05T17:30:04.044" v="4040" actId="1036"/>
          <ac:spMkLst>
            <pc:docMk/>
            <pc:sldMk cId="4285408416" sldId="379"/>
            <ac:spMk id="3" creationId="{98598735-46A4-E5B0-863D-54BC55748C12}"/>
          </ac:spMkLst>
        </pc:spChg>
        <pc:spChg chg="del mod">
          <ac:chgData name="Timothy Gay" userId="700abb1a-c5be-4484-b9de-c6cd89e31bc2" providerId="ADAL" clId="{489C332E-AE5E-4209-A101-98B755F0272D}" dt="2023-06-02T16:55:01.260" v="597" actId="478"/>
          <ac:spMkLst>
            <pc:docMk/>
            <pc:sldMk cId="4285408416" sldId="379"/>
            <ac:spMk id="3" creationId="{F921B7D1-D29D-6C32-6091-D6FB885D09A9}"/>
          </ac:spMkLst>
        </pc:spChg>
        <pc:picChg chg="add del mod">
          <ac:chgData name="Timothy Gay" userId="700abb1a-c5be-4484-b9de-c6cd89e31bc2" providerId="ADAL" clId="{489C332E-AE5E-4209-A101-98B755F0272D}" dt="2023-06-02T18:38:38.759" v="671" actId="478"/>
          <ac:picMkLst>
            <pc:docMk/>
            <pc:sldMk cId="4285408416" sldId="379"/>
            <ac:picMk id="3" creationId="{7BD91CA5-773E-1572-213A-A2CD4C3CA035}"/>
          </ac:picMkLst>
        </pc:picChg>
        <pc:picChg chg="add mod">
          <ac:chgData name="Timothy Gay" userId="700abb1a-c5be-4484-b9de-c6cd89e31bc2" providerId="ADAL" clId="{489C332E-AE5E-4209-A101-98B755F0272D}" dt="2023-06-05T17:29:52.121" v="4025" actId="1038"/>
          <ac:picMkLst>
            <pc:docMk/>
            <pc:sldMk cId="4285408416" sldId="379"/>
            <ac:picMk id="5" creationId="{31D1DFB4-8F7B-BBFE-A70A-8A1A069681CB}"/>
          </ac:picMkLst>
        </pc:picChg>
      </pc:sldChg>
      <pc:sldChg chg="addSp delSp modSp new mod">
        <pc:chgData name="Timothy Gay" userId="700abb1a-c5be-4484-b9de-c6cd89e31bc2" providerId="ADAL" clId="{489C332E-AE5E-4209-A101-98B755F0272D}" dt="2023-06-04T01:05:33.397" v="2934" actId="1076"/>
        <pc:sldMkLst>
          <pc:docMk/>
          <pc:sldMk cId="2658627191" sldId="380"/>
        </pc:sldMkLst>
        <pc:spChg chg="del">
          <ac:chgData name="Timothy Gay" userId="700abb1a-c5be-4484-b9de-c6cd89e31bc2" providerId="ADAL" clId="{489C332E-AE5E-4209-A101-98B755F0272D}" dt="2023-06-02T16:53:08.124" v="592" actId="478"/>
          <ac:spMkLst>
            <pc:docMk/>
            <pc:sldMk cId="2658627191" sldId="380"/>
            <ac:spMk id="3" creationId="{6CC447C6-8C9A-A3DA-24BE-A30BA7474B40}"/>
          </ac:spMkLst>
        </pc:spChg>
        <pc:picChg chg="add mod">
          <ac:chgData name="Timothy Gay" userId="700abb1a-c5be-4484-b9de-c6cd89e31bc2" providerId="ADAL" clId="{489C332E-AE5E-4209-A101-98B755F0272D}" dt="2023-06-04T01:05:33.397" v="2934" actId="1076"/>
          <ac:picMkLst>
            <pc:docMk/>
            <pc:sldMk cId="2658627191" sldId="380"/>
            <ac:picMk id="5" creationId="{30D097D1-F516-9AA8-D160-37CC6AB0769D}"/>
          </ac:picMkLst>
        </pc:picChg>
      </pc:sldChg>
      <pc:sldChg chg="delSp modSp new del mod">
        <pc:chgData name="Timothy Gay" userId="700abb1a-c5be-4484-b9de-c6cd89e31bc2" providerId="ADAL" clId="{489C332E-AE5E-4209-A101-98B755F0272D}" dt="2023-06-02T18:39:18.343" v="679" actId="47"/>
        <pc:sldMkLst>
          <pc:docMk/>
          <pc:sldMk cId="2027265559" sldId="381"/>
        </pc:sldMkLst>
        <pc:spChg chg="del">
          <ac:chgData name="Timothy Gay" userId="700abb1a-c5be-4484-b9de-c6cd89e31bc2" providerId="ADAL" clId="{489C332E-AE5E-4209-A101-98B755F0272D}" dt="2023-06-02T16:56:49.917" v="608" actId="21"/>
          <ac:spMkLst>
            <pc:docMk/>
            <pc:sldMk cId="2027265559" sldId="381"/>
            <ac:spMk id="2" creationId="{121449C9-E92C-41AC-AEB8-1C7C1238606F}"/>
          </ac:spMkLst>
        </pc:spChg>
        <pc:spChg chg="del mod">
          <ac:chgData name="Timothy Gay" userId="700abb1a-c5be-4484-b9de-c6cd89e31bc2" providerId="ADAL" clId="{489C332E-AE5E-4209-A101-98B755F0272D}" dt="2023-06-02T16:56:40.413" v="607" actId="478"/>
          <ac:spMkLst>
            <pc:docMk/>
            <pc:sldMk cId="2027265559" sldId="381"/>
            <ac:spMk id="3" creationId="{958EC49F-02C9-5741-8063-831AAC8C5D86}"/>
          </ac:spMkLst>
        </pc:spChg>
      </pc:sldChg>
      <pc:sldChg chg="addSp delSp modSp mod">
        <pc:chgData name="Timothy Gay" userId="700abb1a-c5be-4484-b9de-c6cd89e31bc2" providerId="ADAL" clId="{489C332E-AE5E-4209-A101-98B755F0272D}" dt="2023-06-05T02:16:22.169" v="3320" actId="1076"/>
        <pc:sldMkLst>
          <pc:docMk/>
          <pc:sldMk cId="705625126" sldId="382"/>
        </pc:sldMkLst>
        <pc:spChg chg="add mod">
          <ac:chgData name="Timothy Gay" userId="700abb1a-c5be-4484-b9de-c6cd89e31bc2" providerId="ADAL" clId="{489C332E-AE5E-4209-A101-98B755F0272D}" dt="2023-06-05T02:12:54.526" v="3283" actId="1076"/>
          <ac:spMkLst>
            <pc:docMk/>
            <pc:sldMk cId="705625126" sldId="382"/>
            <ac:spMk id="6" creationId="{E5F30AE6-4173-5F70-4C2C-A11F69F77A1D}"/>
          </ac:spMkLst>
        </pc:spChg>
        <pc:spChg chg="add mod">
          <ac:chgData name="Timothy Gay" userId="700abb1a-c5be-4484-b9de-c6cd89e31bc2" providerId="ADAL" clId="{489C332E-AE5E-4209-A101-98B755F0272D}" dt="2023-06-05T02:14:15.055" v="3311" actId="1076"/>
          <ac:spMkLst>
            <pc:docMk/>
            <pc:sldMk cId="705625126" sldId="382"/>
            <ac:spMk id="7" creationId="{6BA7AEDE-29F7-47BD-4351-F32E7E3D74FF}"/>
          </ac:spMkLst>
        </pc:spChg>
        <pc:picChg chg="add mod">
          <ac:chgData name="Timothy Gay" userId="700abb1a-c5be-4484-b9de-c6cd89e31bc2" providerId="ADAL" clId="{489C332E-AE5E-4209-A101-98B755F0272D}" dt="2023-06-03T00:53:43.411" v="2186" actId="1076"/>
          <ac:picMkLst>
            <pc:docMk/>
            <pc:sldMk cId="705625126" sldId="382"/>
            <ac:picMk id="2" creationId="{8B76ABB2-3728-2BC9-6983-CA379B051DFC}"/>
          </ac:picMkLst>
        </pc:picChg>
        <pc:picChg chg="add del mod">
          <ac:chgData name="Timothy Gay" userId="700abb1a-c5be-4484-b9de-c6cd89e31bc2" providerId="ADAL" clId="{489C332E-AE5E-4209-A101-98B755F0272D}" dt="2023-06-03T00:40:14.468" v="1912" actId="21"/>
          <ac:picMkLst>
            <pc:docMk/>
            <pc:sldMk cId="705625126" sldId="382"/>
            <ac:picMk id="3" creationId="{78A1E35A-A88F-C328-C07C-FE0235F36CA6}"/>
          </ac:picMkLst>
        </pc:picChg>
        <pc:picChg chg="add mod">
          <ac:chgData name="Timothy Gay" userId="700abb1a-c5be-4484-b9de-c6cd89e31bc2" providerId="ADAL" clId="{489C332E-AE5E-4209-A101-98B755F0272D}" dt="2023-06-05T02:13:00.499" v="3284" actId="1076"/>
          <ac:picMkLst>
            <pc:docMk/>
            <pc:sldMk cId="705625126" sldId="382"/>
            <ac:picMk id="4" creationId="{0C12B9AB-CAAD-82C3-9B47-51643787C19A}"/>
          </ac:picMkLst>
        </pc:picChg>
        <pc:picChg chg="add del mod">
          <ac:chgData name="Timothy Gay" userId="700abb1a-c5be-4484-b9de-c6cd89e31bc2" providerId="ADAL" clId="{489C332E-AE5E-4209-A101-98B755F0272D}" dt="2023-06-03T00:40:53.507" v="1921" actId="21"/>
          <ac:picMkLst>
            <pc:docMk/>
            <pc:sldMk cId="705625126" sldId="382"/>
            <ac:picMk id="5" creationId="{D4471D5A-BB02-094A-DECF-C64EBD1BFFC4}"/>
          </ac:picMkLst>
        </pc:picChg>
        <pc:cxnChg chg="add mod">
          <ac:chgData name="Timothy Gay" userId="700abb1a-c5be-4484-b9de-c6cd89e31bc2" providerId="ADAL" clId="{489C332E-AE5E-4209-A101-98B755F0272D}" dt="2023-06-05T02:16:22.169" v="3320" actId="1076"/>
          <ac:cxnSpMkLst>
            <pc:docMk/>
            <pc:sldMk cId="705625126" sldId="382"/>
            <ac:cxnSpMk id="3" creationId="{D964B531-CF11-237E-4234-0AB7795C5D4E}"/>
          </ac:cxnSpMkLst>
        </pc:cxnChg>
        <pc:cxnChg chg="add mod">
          <ac:chgData name="Timothy Gay" userId="700abb1a-c5be-4484-b9de-c6cd89e31bc2" providerId="ADAL" clId="{489C332E-AE5E-4209-A101-98B755F0272D}" dt="2023-06-05T02:15:43.597" v="3317" actId="1076"/>
          <ac:cxnSpMkLst>
            <pc:docMk/>
            <pc:sldMk cId="705625126" sldId="382"/>
            <ac:cxnSpMk id="5" creationId="{AD5C7D61-92ED-448E-62BC-855355C6403B}"/>
          </ac:cxnSpMkLst>
        </pc:cxnChg>
      </pc:sldChg>
      <pc:sldChg chg="addSp modSp del mod ord">
        <pc:chgData name="Timothy Gay" userId="700abb1a-c5be-4484-b9de-c6cd89e31bc2" providerId="ADAL" clId="{489C332E-AE5E-4209-A101-98B755F0272D}" dt="2023-06-02T22:53:18.075" v="1626" actId="2696"/>
        <pc:sldMkLst>
          <pc:docMk/>
          <pc:sldMk cId="3322050722" sldId="383"/>
        </pc:sldMkLst>
        <pc:picChg chg="add mod">
          <ac:chgData name="Timothy Gay" userId="700abb1a-c5be-4484-b9de-c6cd89e31bc2" providerId="ADAL" clId="{489C332E-AE5E-4209-A101-98B755F0272D}" dt="2023-06-02T22:53:10.317" v="1625" actId="14100"/>
          <ac:picMkLst>
            <pc:docMk/>
            <pc:sldMk cId="3322050722" sldId="383"/>
            <ac:picMk id="3" creationId="{1D6B784E-3BE6-E0B8-54AF-732CD5885890}"/>
          </ac:picMkLst>
        </pc:picChg>
      </pc:sldChg>
      <pc:sldChg chg="addSp del mod ord">
        <pc:chgData name="Timothy Gay" userId="700abb1a-c5be-4484-b9de-c6cd89e31bc2" providerId="ADAL" clId="{489C332E-AE5E-4209-A101-98B755F0272D}" dt="2023-06-02T18:33:37.224" v="638" actId="47"/>
        <pc:sldMkLst>
          <pc:docMk/>
          <pc:sldMk cId="4123300525" sldId="384"/>
        </pc:sldMkLst>
        <pc:picChg chg="add">
          <ac:chgData name="Timothy Gay" userId="700abb1a-c5be-4484-b9de-c6cd89e31bc2" providerId="ADAL" clId="{489C332E-AE5E-4209-A101-98B755F0272D}" dt="2023-06-02T17:09:56.373" v="623" actId="22"/>
          <ac:picMkLst>
            <pc:docMk/>
            <pc:sldMk cId="4123300525" sldId="384"/>
            <ac:picMk id="3" creationId="{A16724F9-DF63-020C-B136-BB132388849F}"/>
          </ac:picMkLst>
        </pc:picChg>
      </pc:sldChg>
      <pc:sldChg chg="addSp delSp modSp add del mod">
        <pc:chgData name="Timothy Gay" userId="700abb1a-c5be-4484-b9de-c6cd89e31bc2" providerId="ADAL" clId="{489C332E-AE5E-4209-A101-98B755F0272D}" dt="2023-06-02T18:57:10.287" v="761" actId="47"/>
        <pc:sldMkLst>
          <pc:docMk/>
          <pc:sldMk cId="494664411" sldId="385"/>
        </pc:sldMkLst>
        <pc:picChg chg="add del mod">
          <ac:chgData name="Timothy Gay" userId="700abb1a-c5be-4484-b9de-c6cd89e31bc2" providerId="ADAL" clId="{489C332E-AE5E-4209-A101-98B755F0272D}" dt="2023-06-02T18:55:26.470" v="751" actId="21"/>
          <ac:picMkLst>
            <pc:docMk/>
            <pc:sldMk cId="494664411" sldId="385"/>
            <ac:picMk id="3" creationId="{BF4B1AAD-B515-CF2C-1CD0-978804AAF610}"/>
          </ac:picMkLst>
        </pc:picChg>
        <pc:picChg chg="add del">
          <ac:chgData name="Timothy Gay" userId="700abb1a-c5be-4484-b9de-c6cd89e31bc2" providerId="ADAL" clId="{489C332E-AE5E-4209-A101-98B755F0272D}" dt="2023-06-02T18:56:46.662" v="757" actId="478"/>
          <ac:picMkLst>
            <pc:docMk/>
            <pc:sldMk cId="494664411" sldId="385"/>
            <ac:picMk id="5" creationId="{4D23A069-2B4D-7742-F1E8-073DD587D8F1}"/>
          </ac:picMkLst>
        </pc:picChg>
        <pc:picChg chg="add del mod">
          <ac:chgData name="Timothy Gay" userId="700abb1a-c5be-4484-b9de-c6cd89e31bc2" providerId="ADAL" clId="{489C332E-AE5E-4209-A101-98B755F0272D}" dt="2023-06-02T18:56:56.111" v="758" actId="21"/>
          <ac:picMkLst>
            <pc:docMk/>
            <pc:sldMk cId="494664411" sldId="385"/>
            <ac:picMk id="7" creationId="{3F1A5AAB-8251-596E-49CE-A4E5E1F3F149}"/>
          </ac:picMkLst>
        </pc:picChg>
      </pc:sldChg>
      <pc:sldChg chg="addSp delSp modSp del mod ord setBg">
        <pc:chgData name="Timothy Gay" userId="700abb1a-c5be-4484-b9de-c6cd89e31bc2" providerId="ADAL" clId="{489C332E-AE5E-4209-A101-98B755F0272D}" dt="2023-06-04T18:45:25.479" v="3120" actId="47"/>
        <pc:sldMkLst>
          <pc:docMk/>
          <pc:sldMk cId="3010660853" sldId="386"/>
        </pc:sldMkLst>
        <pc:spChg chg="add">
          <ac:chgData name="Timothy Gay" userId="700abb1a-c5be-4484-b9de-c6cd89e31bc2" providerId="ADAL" clId="{489C332E-AE5E-4209-A101-98B755F0272D}" dt="2023-06-02T18:44:04.949" v="708" actId="26606"/>
          <ac:spMkLst>
            <pc:docMk/>
            <pc:sldMk cId="3010660853" sldId="386"/>
            <ac:spMk id="10" creationId="{AA3CC463-F933-4AC4-86E1-5AC14B0C3163}"/>
          </ac:spMkLst>
        </pc:spChg>
        <pc:spChg chg="add">
          <ac:chgData name="Timothy Gay" userId="700abb1a-c5be-4484-b9de-c6cd89e31bc2" providerId="ADAL" clId="{489C332E-AE5E-4209-A101-98B755F0272D}" dt="2023-06-02T18:44:04.949" v="708" actId="26606"/>
          <ac:spMkLst>
            <pc:docMk/>
            <pc:sldMk cId="3010660853" sldId="386"/>
            <ac:spMk id="12" creationId="{6025D2DB-A12A-44DB-B00E-F4D622329EDD}"/>
          </ac:spMkLst>
        </pc:spChg>
        <pc:spChg chg="add">
          <ac:chgData name="Timothy Gay" userId="700abb1a-c5be-4484-b9de-c6cd89e31bc2" providerId="ADAL" clId="{489C332E-AE5E-4209-A101-98B755F0272D}" dt="2023-06-02T18:44:04.949" v="708" actId="26606"/>
          <ac:spMkLst>
            <pc:docMk/>
            <pc:sldMk cId="3010660853" sldId="386"/>
            <ac:spMk id="14" creationId="{CE7E7877-F64E-4EEA-B778-138031EFF874}"/>
          </ac:spMkLst>
        </pc:spChg>
        <pc:spChg chg="add">
          <ac:chgData name="Timothy Gay" userId="700abb1a-c5be-4484-b9de-c6cd89e31bc2" providerId="ADAL" clId="{489C332E-AE5E-4209-A101-98B755F0272D}" dt="2023-06-02T18:44:04.949" v="708" actId="26606"/>
          <ac:spMkLst>
            <pc:docMk/>
            <pc:sldMk cId="3010660853" sldId="386"/>
            <ac:spMk id="16" creationId="{7DD6C4F3-70FD-4F13-919C-702EE4886499}"/>
          </ac:spMkLst>
        </pc:spChg>
        <pc:picChg chg="add del mod">
          <ac:chgData name="Timothy Gay" userId="700abb1a-c5be-4484-b9de-c6cd89e31bc2" providerId="ADAL" clId="{489C332E-AE5E-4209-A101-98B755F0272D}" dt="2023-06-02T18:41:34.998" v="693" actId="478"/>
          <ac:picMkLst>
            <pc:docMk/>
            <pc:sldMk cId="3010660853" sldId="386"/>
            <ac:picMk id="2" creationId="{C5879B34-957C-A134-7EFF-3302B3B4B10B}"/>
          </ac:picMkLst>
        </pc:picChg>
        <pc:picChg chg="add del mod ord">
          <ac:chgData name="Timothy Gay" userId="700abb1a-c5be-4484-b9de-c6cd89e31bc2" providerId="ADAL" clId="{489C332E-AE5E-4209-A101-98B755F0272D}" dt="2023-06-02T18:44:38.320" v="718" actId="21"/>
          <ac:picMkLst>
            <pc:docMk/>
            <pc:sldMk cId="3010660853" sldId="386"/>
            <ac:picMk id="3" creationId="{D3FBC0AF-96CB-83B3-8B59-378A09A1C6CF}"/>
          </ac:picMkLst>
        </pc:picChg>
        <pc:picChg chg="add del mod">
          <ac:chgData name="Timothy Gay" userId="700abb1a-c5be-4484-b9de-c6cd89e31bc2" providerId="ADAL" clId="{489C332E-AE5E-4209-A101-98B755F0272D}" dt="2023-06-02T18:47:14.443" v="726" actId="478"/>
          <ac:picMkLst>
            <pc:docMk/>
            <pc:sldMk cId="3010660853" sldId="386"/>
            <ac:picMk id="4" creationId="{410A31D6-496C-3283-049D-ABC233043175}"/>
          </ac:picMkLst>
        </pc:picChg>
        <pc:picChg chg="add del mod">
          <ac:chgData name="Timothy Gay" userId="700abb1a-c5be-4484-b9de-c6cd89e31bc2" providerId="ADAL" clId="{489C332E-AE5E-4209-A101-98B755F0272D}" dt="2023-06-02T18:52:28.100" v="736" actId="478"/>
          <ac:picMkLst>
            <pc:docMk/>
            <pc:sldMk cId="3010660853" sldId="386"/>
            <ac:picMk id="5" creationId="{194AA1A3-3151-C395-F7A5-BFC85854235E}"/>
          </ac:picMkLst>
        </pc:picChg>
        <pc:picChg chg="add del mod">
          <ac:chgData name="Timothy Gay" userId="700abb1a-c5be-4484-b9de-c6cd89e31bc2" providerId="ADAL" clId="{489C332E-AE5E-4209-A101-98B755F0272D}" dt="2023-06-02T18:51:18.161" v="732" actId="478"/>
          <ac:picMkLst>
            <pc:docMk/>
            <pc:sldMk cId="3010660853" sldId="386"/>
            <ac:picMk id="6" creationId="{0C4C4994-5B96-55F3-E452-B99885ABE494}"/>
          </ac:picMkLst>
        </pc:picChg>
        <pc:picChg chg="add del mod">
          <ac:chgData name="Timothy Gay" userId="700abb1a-c5be-4484-b9de-c6cd89e31bc2" providerId="ADAL" clId="{489C332E-AE5E-4209-A101-98B755F0272D}" dt="2023-06-02T18:40:13.009" v="684" actId="21"/>
          <ac:picMkLst>
            <pc:docMk/>
            <pc:sldMk cId="3010660853" sldId="386"/>
            <ac:picMk id="7" creationId="{2F8ADD75-534D-6C55-FF44-8F80EFD42856}"/>
          </ac:picMkLst>
        </pc:picChg>
        <pc:picChg chg="add del mod">
          <ac:chgData name="Timothy Gay" userId="700abb1a-c5be-4484-b9de-c6cd89e31bc2" providerId="ADAL" clId="{489C332E-AE5E-4209-A101-98B755F0272D}" dt="2023-06-02T18:34:25.608" v="644" actId="21"/>
          <ac:picMkLst>
            <pc:docMk/>
            <pc:sldMk cId="3010660853" sldId="386"/>
            <ac:picMk id="9" creationId="{7FA1FEB5-43D5-3505-A4AE-CA527A6BE0CE}"/>
          </ac:picMkLst>
        </pc:picChg>
        <pc:picChg chg="add del mod">
          <ac:chgData name="Timothy Gay" userId="700abb1a-c5be-4484-b9de-c6cd89e31bc2" providerId="ADAL" clId="{489C332E-AE5E-4209-A101-98B755F0272D}" dt="2023-06-02T18:36:25.292" v="659" actId="21"/>
          <ac:picMkLst>
            <pc:docMk/>
            <pc:sldMk cId="3010660853" sldId="386"/>
            <ac:picMk id="11" creationId="{49C49930-E431-5F55-06D6-B8EE07AD90C9}"/>
          </ac:picMkLst>
        </pc:picChg>
        <pc:picChg chg="add mod">
          <ac:chgData name="Timothy Gay" userId="700abb1a-c5be-4484-b9de-c6cd89e31bc2" providerId="ADAL" clId="{489C332E-AE5E-4209-A101-98B755F0272D}" dt="2023-06-02T18:47:45.875" v="731" actId="14100"/>
          <ac:picMkLst>
            <pc:docMk/>
            <pc:sldMk cId="3010660853" sldId="386"/>
            <ac:picMk id="13" creationId="{ABE61E20-C9C9-7CEB-DA2B-4E51EE9F2C14}"/>
          </ac:picMkLst>
        </pc:picChg>
        <pc:picChg chg="add del mod">
          <ac:chgData name="Timothy Gay" userId="700abb1a-c5be-4484-b9de-c6cd89e31bc2" providerId="ADAL" clId="{489C332E-AE5E-4209-A101-98B755F0272D}" dt="2023-06-02T18:53:33.793" v="741" actId="478"/>
          <ac:picMkLst>
            <pc:docMk/>
            <pc:sldMk cId="3010660853" sldId="386"/>
            <ac:picMk id="17" creationId="{18912F56-5723-F7D9-627E-0F0272F9A275}"/>
          </ac:picMkLst>
        </pc:picChg>
        <pc:picChg chg="add mod">
          <ac:chgData name="Timothy Gay" userId="700abb1a-c5be-4484-b9de-c6cd89e31bc2" providerId="ADAL" clId="{489C332E-AE5E-4209-A101-98B755F0272D}" dt="2023-06-02T18:52:44.954" v="740" actId="14100"/>
          <ac:picMkLst>
            <pc:docMk/>
            <pc:sldMk cId="3010660853" sldId="386"/>
            <ac:picMk id="19" creationId="{3246B2A1-269F-7A29-8F20-C598E91F1F47}"/>
          </ac:picMkLst>
        </pc:picChg>
        <pc:picChg chg="add mod">
          <ac:chgData name="Timothy Gay" userId="700abb1a-c5be-4484-b9de-c6cd89e31bc2" providerId="ADAL" clId="{489C332E-AE5E-4209-A101-98B755F0272D}" dt="2023-06-03T00:29:21.865" v="1745" actId="14100"/>
          <ac:picMkLst>
            <pc:docMk/>
            <pc:sldMk cId="3010660853" sldId="386"/>
            <ac:picMk id="21" creationId="{878E53E7-72FC-4674-BF23-8FDA95FC2B94}"/>
          </ac:picMkLst>
        </pc:picChg>
      </pc:sldChg>
      <pc:sldChg chg="addSp delSp modSp new del mod">
        <pc:chgData name="Timothy Gay" userId="700abb1a-c5be-4484-b9de-c6cd89e31bc2" providerId="ADAL" clId="{489C332E-AE5E-4209-A101-98B755F0272D}" dt="2023-06-02T18:36:00.671" v="658" actId="47"/>
        <pc:sldMkLst>
          <pc:docMk/>
          <pc:sldMk cId="1108584073" sldId="387"/>
        </pc:sldMkLst>
        <pc:spChg chg="del mod">
          <ac:chgData name="Timothy Gay" userId="700abb1a-c5be-4484-b9de-c6cd89e31bc2" providerId="ADAL" clId="{489C332E-AE5E-4209-A101-98B755F0272D}" dt="2023-06-02T18:35:21.667" v="653" actId="478"/>
          <ac:spMkLst>
            <pc:docMk/>
            <pc:sldMk cId="1108584073" sldId="387"/>
            <ac:spMk id="3" creationId="{15D5CAAD-2CA3-BF1F-ABF0-985765268F4F}"/>
          </ac:spMkLst>
        </pc:spChg>
        <pc:picChg chg="add mod">
          <ac:chgData name="Timothy Gay" userId="700abb1a-c5be-4484-b9de-c6cd89e31bc2" providerId="ADAL" clId="{489C332E-AE5E-4209-A101-98B755F0272D}" dt="2023-06-02T18:35:47.060" v="657" actId="14100"/>
          <ac:picMkLst>
            <pc:docMk/>
            <pc:sldMk cId="1108584073" sldId="387"/>
            <ac:picMk id="4" creationId="{D3B12C38-7AD6-F0F6-9224-9FDFC2CA5EC1}"/>
          </ac:picMkLst>
        </pc:picChg>
      </pc:sldChg>
      <pc:sldChg chg="addSp delSp modSp new mod">
        <pc:chgData name="Timothy Gay" userId="700abb1a-c5be-4484-b9de-c6cd89e31bc2" providerId="ADAL" clId="{489C332E-AE5E-4209-A101-98B755F0272D}" dt="2023-06-04T01:01:13.423" v="2831" actId="115"/>
        <pc:sldMkLst>
          <pc:docMk/>
          <pc:sldMk cId="1139716299" sldId="387"/>
        </pc:sldMkLst>
        <pc:spChg chg="mod">
          <ac:chgData name="Timothy Gay" userId="700abb1a-c5be-4484-b9de-c6cd89e31bc2" providerId="ADAL" clId="{489C332E-AE5E-4209-A101-98B755F0272D}" dt="2023-06-04T01:01:13.423" v="2831" actId="115"/>
          <ac:spMkLst>
            <pc:docMk/>
            <pc:sldMk cId="1139716299" sldId="387"/>
            <ac:spMk id="2" creationId="{87915E68-AA97-6705-0270-CCB05FDBEBBC}"/>
          </ac:spMkLst>
        </pc:spChg>
        <pc:spChg chg="del mod">
          <ac:chgData name="Timothy Gay" userId="700abb1a-c5be-4484-b9de-c6cd89e31bc2" providerId="ADAL" clId="{489C332E-AE5E-4209-A101-98B755F0272D}" dt="2023-06-02T22:03:40.296" v="1094" actId="478"/>
          <ac:spMkLst>
            <pc:docMk/>
            <pc:sldMk cId="1139716299" sldId="387"/>
            <ac:spMk id="3" creationId="{4259B9C1-73C7-8DA5-15EA-4E9530336AA0}"/>
          </ac:spMkLst>
        </pc:spChg>
        <pc:picChg chg="add mod">
          <ac:chgData name="Timothy Gay" userId="700abb1a-c5be-4484-b9de-c6cd89e31bc2" providerId="ADAL" clId="{489C332E-AE5E-4209-A101-98B755F0272D}" dt="2023-06-04T01:01:01.646" v="2829" actId="14100"/>
          <ac:picMkLst>
            <pc:docMk/>
            <pc:sldMk cId="1139716299" sldId="387"/>
            <ac:picMk id="4" creationId="{8483C696-08AE-C109-7187-623383B32571}"/>
          </ac:picMkLst>
        </pc:picChg>
      </pc:sldChg>
      <pc:sldChg chg="addSp modSp mod">
        <pc:chgData name="Timothy Gay" userId="700abb1a-c5be-4484-b9de-c6cd89e31bc2" providerId="ADAL" clId="{489C332E-AE5E-4209-A101-98B755F0272D}" dt="2023-06-03T17:55:23.096" v="2375" actId="6549"/>
        <pc:sldMkLst>
          <pc:docMk/>
          <pc:sldMk cId="4276109574" sldId="388"/>
        </pc:sldMkLst>
        <pc:spChg chg="mod">
          <ac:chgData name="Timothy Gay" userId="700abb1a-c5be-4484-b9de-c6cd89e31bc2" providerId="ADAL" clId="{489C332E-AE5E-4209-A101-98B755F0272D}" dt="2023-06-03T17:53:37.309" v="2194" actId="1076"/>
          <ac:spMkLst>
            <pc:docMk/>
            <pc:sldMk cId="4276109574" sldId="388"/>
            <ac:spMk id="2" creationId="{46A4DAE2-EEB5-8A9A-7605-FFF23FC8CB2E}"/>
          </ac:spMkLst>
        </pc:spChg>
        <pc:spChg chg="mod">
          <ac:chgData name="Timothy Gay" userId="700abb1a-c5be-4484-b9de-c6cd89e31bc2" providerId="ADAL" clId="{489C332E-AE5E-4209-A101-98B755F0272D}" dt="2023-06-03T17:53:42.340" v="2195" actId="14100"/>
          <ac:spMkLst>
            <pc:docMk/>
            <pc:sldMk cId="4276109574" sldId="388"/>
            <ac:spMk id="3" creationId="{96994220-EBC7-B7DD-4597-41B91B37904E}"/>
          </ac:spMkLst>
        </pc:spChg>
        <pc:spChg chg="add mod">
          <ac:chgData name="Timothy Gay" userId="700abb1a-c5be-4484-b9de-c6cd89e31bc2" providerId="ADAL" clId="{489C332E-AE5E-4209-A101-98B755F0272D}" dt="2023-06-03T17:55:23.096" v="2375" actId="6549"/>
          <ac:spMkLst>
            <pc:docMk/>
            <pc:sldMk cId="4276109574" sldId="388"/>
            <ac:spMk id="4" creationId="{9857A031-0EE0-C628-F0B8-79A10B509F99}"/>
          </ac:spMkLst>
        </pc:spChg>
        <pc:spChg chg="add mod">
          <ac:chgData name="Timothy Gay" userId="700abb1a-c5be-4484-b9de-c6cd89e31bc2" providerId="ADAL" clId="{489C332E-AE5E-4209-A101-98B755F0272D}" dt="2023-06-03T17:55:15.106" v="2359" actId="1076"/>
          <ac:spMkLst>
            <pc:docMk/>
            <pc:sldMk cId="4276109574" sldId="388"/>
            <ac:spMk id="5" creationId="{57FAE593-94B6-9475-5476-6ECADA61851C}"/>
          </ac:spMkLst>
        </pc:spChg>
      </pc:sldChg>
      <pc:sldChg chg="addSp delSp modSp new mod ord">
        <pc:chgData name="Timothy Gay" userId="700abb1a-c5be-4484-b9de-c6cd89e31bc2" providerId="ADAL" clId="{489C332E-AE5E-4209-A101-98B755F0272D}" dt="2023-06-03T00:53:00.712" v="2182" actId="255"/>
        <pc:sldMkLst>
          <pc:docMk/>
          <pc:sldMk cId="1320089056" sldId="389"/>
        </pc:sldMkLst>
        <pc:spChg chg="mod">
          <ac:chgData name="Timothy Gay" userId="700abb1a-c5be-4484-b9de-c6cd89e31bc2" providerId="ADAL" clId="{489C332E-AE5E-4209-A101-98B755F0272D}" dt="2023-06-03T00:53:00.712" v="2182" actId="255"/>
          <ac:spMkLst>
            <pc:docMk/>
            <pc:sldMk cId="1320089056" sldId="389"/>
            <ac:spMk id="2" creationId="{62F632F2-70FC-88C3-6AA0-10299C92A125}"/>
          </ac:spMkLst>
        </pc:spChg>
        <pc:spChg chg="del mod">
          <ac:chgData name="Timothy Gay" userId="700abb1a-c5be-4484-b9de-c6cd89e31bc2" providerId="ADAL" clId="{489C332E-AE5E-4209-A101-98B755F0272D}" dt="2023-06-03T00:40:25.749" v="1915" actId="478"/>
          <ac:spMkLst>
            <pc:docMk/>
            <pc:sldMk cId="1320089056" sldId="389"/>
            <ac:spMk id="3" creationId="{B2015862-2CCB-75FC-BCE4-4987A0BB5147}"/>
          </ac:spMkLst>
        </pc:spChg>
        <pc:spChg chg="add mod">
          <ac:chgData name="Timothy Gay" userId="700abb1a-c5be-4484-b9de-c6cd89e31bc2" providerId="ADAL" clId="{489C332E-AE5E-4209-A101-98B755F0272D}" dt="2023-06-03T00:45:52.022" v="2061" actId="1076"/>
          <ac:spMkLst>
            <pc:docMk/>
            <pc:sldMk cId="1320089056" sldId="389"/>
            <ac:spMk id="6" creationId="{F83649F5-4D5A-8D2C-2B34-7C31735548A9}"/>
          </ac:spMkLst>
        </pc:spChg>
        <pc:spChg chg="add mod">
          <ac:chgData name="Timothy Gay" userId="700abb1a-c5be-4484-b9de-c6cd89e31bc2" providerId="ADAL" clId="{489C332E-AE5E-4209-A101-98B755F0272D}" dt="2023-06-03T00:45:43.991" v="2060" actId="1076"/>
          <ac:spMkLst>
            <pc:docMk/>
            <pc:sldMk cId="1320089056" sldId="389"/>
            <ac:spMk id="7" creationId="{AD16F208-1CEB-C360-281B-6DC115C6D817}"/>
          </ac:spMkLst>
        </pc:spChg>
        <pc:spChg chg="add mod">
          <ac:chgData name="Timothy Gay" userId="700abb1a-c5be-4484-b9de-c6cd89e31bc2" providerId="ADAL" clId="{489C332E-AE5E-4209-A101-98B755F0272D}" dt="2023-06-03T00:52:51.706" v="2181" actId="1076"/>
          <ac:spMkLst>
            <pc:docMk/>
            <pc:sldMk cId="1320089056" sldId="389"/>
            <ac:spMk id="8" creationId="{1D034428-CE7D-279B-EECE-D16239B2CFC3}"/>
          </ac:spMkLst>
        </pc:spChg>
        <pc:picChg chg="add mod">
          <ac:chgData name="Timothy Gay" userId="700abb1a-c5be-4484-b9de-c6cd89e31bc2" providerId="ADAL" clId="{489C332E-AE5E-4209-A101-98B755F0272D}" dt="2023-06-03T00:43:36.344" v="1988" actId="1076"/>
          <ac:picMkLst>
            <pc:docMk/>
            <pc:sldMk cId="1320089056" sldId="389"/>
            <ac:picMk id="4" creationId="{34CE3BEF-A7E7-5D5E-4914-7A44148A18B3}"/>
          </ac:picMkLst>
        </pc:picChg>
        <pc:picChg chg="add mod">
          <ac:chgData name="Timothy Gay" userId="700abb1a-c5be-4484-b9de-c6cd89e31bc2" providerId="ADAL" clId="{489C332E-AE5E-4209-A101-98B755F0272D}" dt="2023-06-03T00:43:42.456" v="1989" actId="1076"/>
          <ac:picMkLst>
            <pc:docMk/>
            <pc:sldMk cId="1320089056" sldId="389"/>
            <ac:picMk id="5" creationId="{BF08B930-8A7E-0817-735D-5259DEAD46B5}"/>
          </ac:picMkLst>
        </pc:picChg>
      </pc:sldChg>
      <pc:sldChg chg="addSp delSp modSp new mod">
        <pc:chgData name="Timothy Gay" userId="700abb1a-c5be-4484-b9de-c6cd89e31bc2" providerId="ADAL" clId="{489C332E-AE5E-4209-A101-98B755F0272D}" dt="2023-06-03T18:31:15.240" v="2731" actId="1076"/>
        <pc:sldMkLst>
          <pc:docMk/>
          <pc:sldMk cId="4066064675" sldId="390"/>
        </pc:sldMkLst>
        <pc:spChg chg="mod">
          <ac:chgData name="Timothy Gay" userId="700abb1a-c5be-4484-b9de-c6cd89e31bc2" providerId="ADAL" clId="{489C332E-AE5E-4209-A101-98B755F0272D}" dt="2023-06-03T18:26:34.610" v="2721" actId="1076"/>
          <ac:spMkLst>
            <pc:docMk/>
            <pc:sldMk cId="4066064675" sldId="390"/>
            <ac:spMk id="2" creationId="{E3FEBDD5-3B85-691A-1CF5-2BFCD56A40DE}"/>
          </ac:spMkLst>
        </pc:spChg>
        <pc:spChg chg="del">
          <ac:chgData name="Timothy Gay" userId="700abb1a-c5be-4484-b9de-c6cd89e31bc2" providerId="ADAL" clId="{489C332E-AE5E-4209-A101-98B755F0272D}" dt="2023-06-03T17:56:44.307" v="2417" actId="478"/>
          <ac:spMkLst>
            <pc:docMk/>
            <pc:sldMk cId="4066064675" sldId="390"/>
            <ac:spMk id="3" creationId="{3CB5ED15-0F9F-364F-FE4C-AA277DF93A13}"/>
          </ac:spMkLst>
        </pc:spChg>
        <pc:spChg chg="add mod">
          <ac:chgData name="Timothy Gay" userId="700abb1a-c5be-4484-b9de-c6cd89e31bc2" providerId="ADAL" clId="{489C332E-AE5E-4209-A101-98B755F0272D}" dt="2023-06-03T18:10:54.147" v="2606" actId="164"/>
          <ac:spMkLst>
            <pc:docMk/>
            <pc:sldMk cId="4066064675" sldId="390"/>
            <ac:spMk id="93" creationId="{786AECC5-1470-CF2F-E602-03C56FC929A0}"/>
          </ac:spMkLst>
        </pc:spChg>
        <pc:spChg chg="add del mod">
          <ac:chgData name="Timothy Gay" userId="700abb1a-c5be-4484-b9de-c6cd89e31bc2" providerId="ADAL" clId="{489C332E-AE5E-4209-A101-98B755F0272D}" dt="2023-06-03T18:23:18.130" v="2700" actId="478"/>
          <ac:spMkLst>
            <pc:docMk/>
            <pc:sldMk cId="4066064675" sldId="390"/>
            <ac:spMk id="95" creationId="{F4D56162-6228-3101-8861-CD374A08EA84}"/>
          </ac:spMkLst>
        </pc:spChg>
        <pc:spChg chg="add mod">
          <ac:chgData name="Timothy Gay" userId="700abb1a-c5be-4484-b9de-c6cd89e31bc2" providerId="ADAL" clId="{489C332E-AE5E-4209-A101-98B755F0272D}" dt="2023-06-03T18:25:54.411" v="2716" actId="164"/>
          <ac:spMkLst>
            <pc:docMk/>
            <pc:sldMk cId="4066064675" sldId="390"/>
            <ac:spMk id="96" creationId="{B3C3D5AF-8EAB-FE0E-4562-3945D43517CE}"/>
          </ac:spMkLst>
        </pc:spChg>
        <pc:spChg chg="add mod">
          <ac:chgData name="Timothy Gay" userId="700abb1a-c5be-4484-b9de-c6cd89e31bc2" providerId="ADAL" clId="{489C332E-AE5E-4209-A101-98B755F0272D}" dt="2023-06-03T18:25:54.411" v="2716" actId="164"/>
          <ac:spMkLst>
            <pc:docMk/>
            <pc:sldMk cId="4066064675" sldId="390"/>
            <ac:spMk id="97" creationId="{1E5BF9C5-11D2-0B7D-C7EF-9E2862BD6433}"/>
          </ac:spMkLst>
        </pc:spChg>
        <pc:spChg chg="add mod">
          <ac:chgData name="Timothy Gay" userId="700abb1a-c5be-4484-b9de-c6cd89e31bc2" providerId="ADAL" clId="{489C332E-AE5E-4209-A101-98B755F0272D}" dt="2023-06-03T18:25:54.411" v="2716" actId="164"/>
          <ac:spMkLst>
            <pc:docMk/>
            <pc:sldMk cId="4066064675" sldId="390"/>
            <ac:spMk id="98" creationId="{8F3E2516-2221-A1B8-A3C8-E8AA7056B4EC}"/>
          </ac:spMkLst>
        </pc:spChg>
        <pc:spChg chg="add mod">
          <ac:chgData name="Timothy Gay" userId="700abb1a-c5be-4484-b9de-c6cd89e31bc2" providerId="ADAL" clId="{489C332E-AE5E-4209-A101-98B755F0272D}" dt="2023-06-03T18:25:54.411" v="2716" actId="164"/>
          <ac:spMkLst>
            <pc:docMk/>
            <pc:sldMk cId="4066064675" sldId="390"/>
            <ac:spMk id="99" creationId="{35E1D466-D8F5-15A5-1688-1D1A522FBBA8}"/>
          </ac:spMkLst>
        </pc:spChg>
        <pc:spChg chg="add mod">
          <ac:chgData name="Timothy Gay" userId="700abb1a-c5be-4484-b9de-c6cd89e31bc2" providerId="ADAL" clId="{489C332E-AE5E-4209-A101-98B755F0272D}" dt="2023-06-03T18:25:54.411" v="2716" actId="164"/>
          <ac:spMkLst>
            <pc:docMk/>
            <pc:sldMk cId="4066064675" sldId="390"/>
            <ac:spMk id="100" creationId="{38DEB0C6-876C-E9C5-5B73-094634412AC8}"/>
          </ac:spMkLst>
        </pc:spChg>
        <pc:spChg chg="add del mod">
          <ac:chgData name="Timothy Gay" userId="700abb1a-c5be-4484-b9de-c6cd89e31bc2" providerId="ADAL" clId="{489C332E-AE5E-4209-A101-98B755F0272D}" dt="2023-06-03T18:14:36.521" v="2629" actId="478"/>
          <ac:spMkLst>
            <pc:docMk/>
            <pc:sldMk cId="4066064675" sldId="390"/>
            <ac:spMk id="101" creationId="{64F2F56F-AE0D-EC83-979A-7992419E0037}"/>
          </ac:spMkLst>
        </pc:spChg>
        <pc:spChg chg="add mod">
          <ac:chgData name="Timothy Gay" userId="700abb1a-c5be-4484-b9de-c6cd89e31bc2" providerId="ADAL" clId="{489C332E-AE5E-4209-A101-98B755F0272D}" dt="2023-06-03T18:25:54.411" v="2716" actId="164"/>
          <ac:spMkLst>
            <pc:docMk/>
            <pc:sldMk cId="4066064675" sldId="390"/>
            <ac:spMk id="126" creationId="{3BFAF001-270E-5F2F-BC8D-ABADA59F3043}"/>
          </ac:spMkLst>
        </pc:spChg>
        <pc:spChg chg="add mod">
          <ac:chgData name="Timothy Gay" userId="700abb1a-c5be-4484-b9de-c6cd89e31bc2" providerId="ADAL" clId="{489C332E-AE5E-4209-A101-98B755F0272D}" dt="2023-06-03T18:31:15.240" v="2731" actId="1076"/>
          <ac:spMkLst>
            <pc:docMk/>
            <pc:sldMk cId="4066064675" sldId="390"/>
            <ac:spMk id="128" creationId="{B083D3C8-D58C-283C-B1B6-CA6E25A24353}"/>
          </ac:spMkLst>
        </pc:spChg>
        <pc:grpChg chg="add mod">
          <ac:chgData name="Timothy Gay" userId="700abb1a-c5be-4484-b9de-c6cd89e31bc2" providerId="ADAL" clId="{489C332E-AE5E-4209-A101-98B755F0272D}" dt="2023-06-03T18:00:38.840" v="2467" actId="164"/>
          <ac:grpSpMkLst>
            <pc:docMk/>
            <pc:sldMk cId="4066064675" sldId="390"/>
            <ac:grpSpMk id="30" creationId="{DE087257-751A-BB54-EE59-774610AB0ADE}"/>
          </ac:grpSpMkLst>
        </pc:grpChg>
        <pc:grpChg chg="add mod">
          <ac:chgData name="Timothy Gay" userId="700abb1a-c5be-4484-b9de-c6cd89e31bc2" providerId="ADAL" clId="{489C332E-AE5E-4209-A101-98B755F0272D}" dt="2023-06-03T18:00:38.840" v="2467" actId="164"/>
          <ac:grpSpMkLst>
            <pc:docMk/>
            <pc:sldMk cId="4066064675" sldId="390"/>
            <ac:grpSpMk id="31" creationId="{2425E5A5-3EF2-BC57-BB98-6441053CE452}"/>
          </ac:grpSpMkLst>
        </pc:grpChg>
        <pc:grpChg chg="add mod">
          <ac:chgData name="Timothy Gay" userId="700abb1a-c5be-4484-b9de-c6cd89e31bc2" providerId="ADAL" clId="{489C332E-AE5E-4209-A101-98B755F0272D}" dt="2023-06-03T18:10:54.147" v="2606" actId="164"/>
          <ac:grpSpMkLst>
            <pc:docMk/>
            <pc:sldMk cId="4066064675" sldId="390"/>
            <ac:grpSpMk id="36" creationId="{FCE42BCA-72E5-ACE1-3084-4E38953C3AA5}"/>
          </ac:grpSpMkLst>
        </pc:grpChg>
        <pc:grpChg chg="add del mod">
          <ac:chgData name="Timothy Gay" userId="700abb1a-c5be-4484-b9de-c6cd89e31bc2" providerId="ADAL" clId="{489C332E-AE5E-4209-A101-98B755F0272D}" dt="2023-06-03T18:02:06.785" v="2478" actId="478"/>
          <ac:grpSpMkLst>
            <pc:docMk/>
            <pc:sldMk cId="4066064675" sldId="390"/>
            <ac:grpSpMk id="37" creationId="{0525967E-A9F6-36DB-1F47-4BBA93166592}"/>
          </ac:grpSpMkLst>
        </pc:grpChg>
        <pc:grpChg chg="mod">
          <ac:chgData name="Timothy Gay" userId="700abb1a-c5be-4484-b9de-c6cd89e31bc2" providerId="ADAL" clId="{489C332E-AE5E-4209-A101-98B755F0272D}" dt="2023-06-03T18:00:44.485" v="2468"/>
          <ac:grpSpMkLst>
            <pc:docMk/>
            <pc:sldMk cId="4066064675" sldId="390"/>
            <ac:grpSpMk id="39" creationId="{91E7D9DF-8390-7CD6-47EA-F40D3826D1D4}"/>
          </ac:grpSpMkLst>
        </pc:grpChg>
        <pc:grpChg chg="mod">
          <ac:chgData name="Timothy Gay" userId="700abb1a-c5be-4484-b9de-c6cd89e31bc2" providerId="ADAL" clId="{489C332E-AE5E-4209-A101-98B755F0272D}" dt="2023-06-03T18:00:44.485" v="2468"/>
          <ac:grpSpMkLst>
            <pc:docMk/>
            <pc:sldMk cId="4066064675" sldId="390"/>
            <ac:grpSpMk id="40" creationId="{59EA0059-15BA-ED36-56F7-1DC0F00BE8EF}"/>
          </ac:grpSpMkLst>
        </pc:grpChg>
        <pc:grpChg chg="add mod">
          <ac:chgData name="Timothy Gay" userId="700abb1a-c5be-4484-b9de-c6cd89e31bc2" providerId="ADAL" clId="{489C332E-AE5E-4209-A101-98B755F0272D}" dt="2023-06-03T18:10:54.147" v="2606" actId="164"/>
          <ac:grpSpMkLst>
            <pc:docMk/>
            <pc:sldMk cId="4066064675" sldId="390"/>
            <ac:grpSpMk id="52" creationId="{8437B98C-1117-DDB5-C0C6-FCFF64DE2105}"/>
          </ac:grpSpMkLst>
        </pc:grpChg>
        <pc:grpChg chg="mod">
          <ac:chgData name="Timothy Gay" userId="700abb1a-c5be-4484-b9de-c6cd89e31bc2" providerId="ADAL" clId="{489C332E-AE5E-4209-A101-98B755F0272D}" dt="2023-06-03T18:02:28.582" v="2480"/>
          <ac:grpSpMkLst>
            <pc:docMk/>
            <pc:sldMk cId="4066064675" sldId="390"/>
            <ac:grpSpMk id="54" creationId="{A922C7BE-AA30-B875-6216-3D5A7EB59859}"/>
          </ac:grpSpMkLst>
        </pc:grpChg>
        <pc:grpChg chg="mod">
          <ac:chgData name="Timothy Gay" userId="700abb1a-c5be-4484-b9de-c6cd89e31bc2" providerId="ADAL" clId="{489C332E-AE5E-4209-A101-98B755F0272D}" dt="2023-06-03T18:02:28.582" v="2480"/>
          <ac:grpSpMkLst>
            <pc:docMk/>
            <pc:sldMk cId="4066064675" sldId="390"/>
            <ac:grpSpMk id="55" creationId="{7BAA9492-59EE-6A50-7FEB-28D2D85C960F}"/>
          </ac:grpSpMkLst>
        </pc:grpChg>
        <pc:grpChg chg="add mod">
          <ac:chgData name="Timothy Gay" userId="700abb1a-c5be-4484-b9de-c6cd89e31bc2" providerId="ADAL" clId="{489C332E-AE5E-4209-A101-98B755F0272D}" dt="2023-06-03T18:25:54.411" v="2716" actId="164"/>
          <ac:grpSpMkLst>
            <pc:docMk/>
            <pc:sldMk cId="4066064675" sldId="390"/>
            <ac:grpSpMk id="94" creationId="{FA976EC4-66EF-FF59-35E8-DB59E2270376}"/>
          </ac:grpSpMkLst>
        </pc:grpChg>
        <pc:grpChg chg="add mod">
          <ac:chgData name="Timothy Gay" userId="700abb1a-c5be-4484-b9de-c6cd89e31bc2" providerId="ADAL" clId="{489C332E-AE5E-4209-A101-98B755F0272D}" dt="2023-06-03T18:26:39.983" v="2723" actId="1076"/>
          <ac:grpSpMkLst>
            <pc:docMk/>
            <pc:sldMk cId="4066064675" sldId="390"/>
            <ac:grpSpMk id="127" creationId="{D14563CF-62F0-8FED-F889-F8E28138E1BB}"/>
          </ac:grpSpMkLst>
        </pc:grp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5" creationId="{6457C117-A55D-6300-C28B-ADCFA9E3FE83}"/>
          </ac:cxnSpMkLst>
        </pc:cxnChg>
        <pc:cxnChg chg="add mod">
          <ac:chgData name="Timothy Gay" userId="700abb1a-c5be-4484-b9de-c6cd89e31bc2" providerId="ADAL" clId="{489C332E-AE5E-4209-A101-98B755F0272D}" dt="2023-06-03T18:00:38.840" v="2467" actId="164"/>
          <ac:cxnSpMkLst>
            <pc:docMk/>
            <pc:sldMk cId="4066064675" sldId="390"/>
            <ac:cxnSpMk id="6" creationId="{73F9C78F-416B-817B-3E69-F3AA55AD82F6}"/>
          </ac:cxnSpMkLst>
        </pc:cxnChg>
        <pc:cxnChg chg="add del mod">
          <ac:chgData name="Timothy Gay" userId="700abb1a-c5be-4484-b9de-c6cd89e31bc2" providerId="ADAL" clId="{489C332E-AE5E-4209-A101-98B755F0272D}" dt="2023-06-03T18:00:18.116" v="2465" actId="478"/>
          <ac:cxnSpMkLst>
            <pc:docMk/>
            <pc:sldMk cId="4066064675" sldId="390"/>
            <ac:cxnSpMk id="8" creationId="{88EF5DB7-60A3-5308-6E33-95015B92AF08}"/>
          </ac:cxnSpMkLst>
        </pc:cxnChg>
        <pc:cxnChg chg="add del mod">
          <ac:chgData name="Timothy Gay" userId="700abb1a-c5be-4484-b9de-c6cd89e31bc2" providerId="ADAL" clId="{489C332E-AE5E-4209-A101-98B755F0272D}" dt="2023-06-03T18:00:13.316" v="2464" actId="478"/>
          <ac:cxnSpMkLst>
            <pc:docMk/>
            <pc:sldMk cId="4066064675" sldId="390"/>
            <ac:cxnSpMk id="9" creationId="{DE7E5F60-1037-6CEE-962D-1A0DE451CC68}"/>
          </ac:cxnSpMkLst>
        </pc:cxnChg>
        <pc:cxnChg chg="add del mod">
          <ac:chgData name="Timothy Gay" userId="700abb1a-c5be-4484-b9de-c6cd89e31bc2" providerId="ADAL" clId="{489C332E-AE5E-4209-A101-98B755F0272D}" dt="2023-06-03T18:00:10.168" v="2463" actId="478"/>
          <ac:cxnSpMkLst>
            <pc:docMk/>
            <pc:sldMk cId="4066064675" sldId="390"/>
            <ac:cxnSpMk id="10" creationId="{630EEF2D-FB0D-700F-56CC-BF80D55E0492}"/>
          </ac:cxnSpMkLst>
        </pc:cxnChg>
        <pc:cxnChg chg="add del mod">
          <ac:chgData name="Timothy Gay" userId="700abb1a-c5be-4484-b9de-c6cd89e31bc2" providerId="ADAL" clId="{489C332E-AE5E-4209-A101-98B755F0272D}" dt="2023-06-03T18:00:03.650" v="2461" actId="478"/>
          <ac:cxnSpMkLst>
            <pc:docMk/>
            <pc:sldMk cId="4066064675" sldId="390"/>
            <ac:cxnSpMk id="11" creationId="{E56348A0-B96F-9A90-67B6-CC4B1B9147D2}"/>
          </ac:cxnSpMkLst>
        </pc:cxnChg>
        <pc:cxnChg chg="add del mod">
          <ac:chgData name="Timothy Gay" userId="700abb1a-c5be-4484-b9de-c6cd89e31bc2" providerId="ADAL" clId="{489C332E-AE5E-4209-A101-98B755F0272D}" dt="2023-06-03T18:00:07.216" v="2462" actId="478"/>
          <ac:cxnSpMkLst>
            <pc:docMk/>
            <pc:sldMk cId="4066064675" sldId="390"/>
            <ac:cxnSpMk id="12" creationId="{6128F897-DF51-ADCD-82BA-A8B1FB6A922F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13" creationId="{BF7C194B-E5B2-91A6-790F-AEC2B14D1F9A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14" creationId="{41C51209-EB79-B156-150B-162D9627A3E7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15" creationId="{79863DE8-CF21-F38E-66EF-6CFCDC3341E4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16" creationId="{4A8CF678-A64C-ECC0-CF67-12E7A510A7B5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17" creationId="{0033EE58-9B9A-E3D5-3619-7D00496A2817}"/>
          </ac:cxnSpMkLst>
        </pc:cxnChg>
        <pc:cxnChg chg="add del mod">
          <ac:chgData name="Timothy Gay" userId="700abb1a-c5be-4484-b9de-c6cd89e31bc2" providerId="ADAL" clId="{489C332E-AE5E-4209-A101-98B755F0272D}" dt="2023-06-03T17:59:53.698" v="2459" actId="478"/>
          <ac:cxnSpMkLst>
            <pc:docMk/>
            <pc:sldMk cId="4066064675" sldId="390"/>
            <ac:cxnSpMk id="18" creationId="{D512E544-F205-D5FE-E084-0300A1EDE8BB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19" creationId="{1907DE4A-7CEC-EE09-B45A-F1EFBFD963DC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20" creationId="{60E753E9-B01C-C475-3B5A-E8FC493F04B0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21" creationId="{28283DCC-F4E9-31BB-BCD3-7A5D0AFF3894}"/>
          </ac:cxnSpMkLst>
        </pc:cxnChg>
        <pc:cxnChg chg="add del mod">
          <ac:chgData name="Timothy Gay" userId="700abb1a-c5be-4484-b9de-c6cd89e31bc2" providerId="ADAL" clId="{489C332E-AE5E-4209-A101-98B755F0272D}" dt="2023-06-03T18:00:00.082" v="2460" actId="478"/>
          <ac:cxnSpMkLst>
            <pc:docMk/>
            <pc:sldMk cId="4066064675" sldId="390"/>
            <ac:cxnSpMk id="22" creationId="{3FD4A74F-C251-FB89-848B-7DF0AF25FC3D}"/>
          </ac:cxnSpMkLst>
        </pc:cxnChg>
        <pc:cxnChg chg="add mod">
          <ac:chgData name="Timothy Gay" userId="700abb1a-c5be-4484-b9de-c6cd89e31bc2" providerId="ADAL" clId="{489C332E-AE5E-4209-A101-98B755F0272D}" dt="2023-06-03T17:59:27.841" v="2456" actId="164"/>
          <ac:cxnSpMkLst>
            <pc:docMk/>
            <pc:sldMk cId="4066064675" sldId="390"/>
            <ac:cxnSpMk id="23" creationId="{77199F4F-6168-960A-616B-2722CD6578C6}"/>
          </ac:cxnSpMkLst>
        </pc:cxnChg>
        <pc:cxnChg chg="add mod">
          <ac:chgData name="Timothy Gay" userId="700abb1a-c5be-4484-b9de-c6cd89e31bc2" providerId="ADAL" clId="{489C332E-AE5E-4209-A101-98B755F0272D}" dt="2023-06-03T17:59:27.841" v="2456" actId="164"/>
          <ac:cxnSpMkLst>
            <pc:docMk/>
            <pc:sldMk cId="4066064675" sldId="390"/>
            <ac:cxnSpMk id="24" creationId="{9E937D12-29F9-3EE1-693C-08292CEFD156}"/>
          </ac:cxnSpMkLst>
        </pc:cxnChg>
        <pc:cxnChg chg="add mod">
          <ac:chgData name="Timothy Gay" userId="700abb1a-c5be-4484-b9de-c6cd89e31bc2" providerId="ADAL" clId="{489C332E-AE5E-4209-A101-98B755F0272D}" dt="2023-06-03T17:59:27.841" v="2456" actId="164"/>
          <ac:cxnSpMkLst>
            <pc:docMk/>
            <pc:sldMk cId="4066064675" sldId="390"/>
            <ac:cxnSpMk id="25" creationId="{17FDC758-4C06-5572-3FEA-FF26C8EC794D}"/>
          </ac:cxnSpMkLst>
        </pc:cxnChg>
        <pc:cxnChg chg="add del mod">
          <ac:chgData name="Timothy Gay" userId="700abb1a-c5be-4484-b9de-c6cd89e31bc2" providerId="ADAL" clId="{489C332E-AE5E-4209-A101-98B755F0272D}" dt="2023-06-03T17:58:26.502" v="2448" actId="478"/>
          <ac:cxnSpMkLst>
            <pc:docMk/>
            <pc:sldMk cId="4066064675" sldId="390"/>
            <ac:cxnSpMk id="26" creationId="{17B7E2D0-C4C3-E8C4-7BE5-9A9D4B7BCD0D}"/>
          </ac:cxnSpMkLst>
        </pc:cxnChg>
        <pc:cxnChg chg="add mod">
          <ac:chgData name="Timothy Gay" userId="700abb1a-c5be-4484-b9de-c6cd89e31bc2" providerId="ADAL" clId="{489C332E-AE5E-4209-A101-98B755F0272D}" dt="2023-06-03T17:59:27.841" v="2456" actId="164"/>
          <ac:cxnSpMkLst>
            <pc:docMk/>
            <pc:sldMk cId="4066064675" sldId="390"/>
            <ac:cxnSpMk id="27" creationId="{3ED9F2D9-B663-1AD4-E04C-6DC5599344D1}"/>
          </ac:cxnSpMkLst>
        </pc:cxnChg>
        <pc:cxnChg chg="mod">
          <ac:chgData name="Timothy Gay" userId="700abb1a-c5be-4484-b9de-c6cd89e31bc2" providerId="ADAL" clId="{489C332E-AE5E-4209-A101-98B755F0272D}" dt="2023-06-03T17:59:34.666" v="2457"/>
          <ac:cxnSpMkLst>
            <pc:docMk/>
            <pc:sldMk cId="4066064675" sldId="390"/>
            <ac:cxnSpMk id="32" creationId="{D2B1DB9F-3738-0EDF-CC80-C4C5DEF8F661}"/>
          </ac:cxnSpMkLst>
        </pc:cxnChg>
        <pc:cxnChg chg="mod">
          <ac:chgData name="Timothy Gay" userId="700abb1a-c5be-4484-b9de-c6cd89e31bc2" providerId="ADAL" clId="{489C332E-AE5E-4209-A101-98B755F0272D}" dt="2023-06-03T17:59:34.666" v="2457"/>
          <ac:cxnSpMkLst>
            <pc:docMk/>
            <pc:sldMk cId="4066064675" sldId="390"/>
            <ac:cxnSpMk id="33" creationId="{396B71A6-B7D3-5F0D-3B01-7CC02FA82C4D}"/>
          </ac:cxnSpMkLst>
        </pc:cxnChg>
        <pc:cxnChg chg="mod">
          <ac:chgData name="Timothy Gay" userId="700abb1a-c5be-4484-b9de-c6cd89e31bc2" providerId="ADAL" clId="{489C332E-AE5E-4209-A101-98B755F0272D}" dt="2023-06-03T17:59:34.666" v="2457"/>
          <ac:cxnSpMkLst>
            <pc:docMk/>
            <pc:sldMk cId="4066064675" sldId="390"/>
            <ac:cxnSpMk id="34" creationId="{25AE11BA-48C7-31D4-712C-3EED2D2293A2}"/>
          </ac:cxnSpMkLst>
        </pc:cxnChg>
        <pc:cxnChg chg="mod">
          <ac:chgData name="Timothy Gay" userId="700abb1a-c5be-4484-b9de-c6cd89e31bc2" providerId="ADAL" clId="{489C332E-AE5E-4209-A101-98B755F0272D}" dt="2023-06-03T17:59:34.666" v="2457"/>
          <ac:cxnSpMkLst>
            <pc:docMk/>
            <pc:sldMk cId="4066064675" sldId="390"/>
            <ac:cxnSpMk id="35" creationId="{F5ABDDF8-F224-5E63-F0CA-14762216D63E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38" creationId="{3C8FAE16-56D1-44E7-27BE-277DDC08B6BE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1" creationId="{63CBC817-144A-BEA6-9B9C-4522FB9AD34F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2" creationId="{F169B477-8C69-EBDC-2790-99F5CD7359F7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3" creationId="{24F855AF-4F53-1C97-E57D-DA6336451631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4" creationId="{545955C8-F613-5173-1CE9-C85B5FC26D93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5" creationId="{626BA20A-804D-50AB-B8BA-17FCC42DCBBE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6" creationId="{A1D11A8E-F3E3-470B-8825-255A24541DA8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7" creationId="{F392A8BF-143A-547D-10B8-FAEEC6222AAF}"/>
          </ac:cxnSpMkLst>
        </pc:cxnChg>
        <pc:cxnChg chg="mod">
          <ac:chgData name="Timothy Gay" userId="700abb1a-c5be-4484-b9de-c6cd89e31bc2" providerId="ADAL" clId="{489C332E-AE5E-4209-A101-98B755F0272D}" dt="2023-06-03T18:00:44.485" v="2468"/>
          <ac:cxnSpMkLst>
            <pc:docMk/>
            <pc:sldMk cId="4066064675" sldId="390"/>
            <ac:cxnSpMk id="48" creationId="{E7F39656-5510-9D64-1D20-1A197476556D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53" creationId="{E94EF306-61D6-ECA7-3936-309A7858E329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56" creationId="{7B462CB8-3D8B-DA4C-0E59-6CB200569B3D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57" creationId="{C3C7A492-C348-4766-F5CC-A0B9CAD39611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58" creationId="{B38CD888-C877-07CA-74AD-10E1D36F2619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59" creationId="{0B40209A-A335-67DC-13B5-74BB29A8CB76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60" creationId="{59BD0397-37B1-EC51-E5B5-C4004E36A863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61" creationId="{9D770BCF-17EB-A9BF-F903-60352C45C95C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62" creationId="{70F51FAC-B51E-2179-78C5-BD3AFF713B63}"/>
          </ac:cxnSpMkLst>
        </pc:cxnChg>
        <pc:cxnChg chg="mod">
          <ac:chgData name="Timothy Gay" userId="700abb1a-c5be-4484-b9de-c6cd89e31bc2" providerId="ADAL" clId="{489C332E-AE5E-4209-A101-98B755F0272D}" dt="2023-06-03T18:02:28.582" v="2480"/>
          <ac:cxnSpMkLst>
            <pc:docMk/>
            <pc:sldMk cId="4066064675" sldId="390"/>
            <ac:cxnSpMk id="63" creationId="{8B34D234-D494-8555-E666-1123C297B1D3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65" creationId="{3A685CFF-4FF9-AB85-C2AB-AAED4237FED9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66" creationId="{4AD06D41-31F7-FB0F-1D27-378D26DF656D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67" creationId="{ABD41C7B-10E4-E067-5CCC-01B9E86BFDCF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68" creationId="{8021B8DB-2A87-D3D2-8B5B-1FB1DFD28D0B}"/>
          </ac:cxnSpMkLst>
        </pc:cxnChg>
        <pc:cxnChg chg="add del mod">
          <ac:chgData name="Timothy Gay" userId="700abb1a-c5be-4484-b9de-c6cd89e31bc2" providerId="ADAL" clId="{489C332E-AE5E-4209-A101-98B755F0272D}" dt="2023-06-03T18:07:05.720" v="2579" actId="478"/>
          <ac:cxnSpMkLst>
            <pc:docMk/>
            <pc:sldMk cId="4066064675" sldId="390"/>
            <ac:cxnSpMk id="69" creationId="{11CD3401-40BC-D4A1-91CC-14DB8880CFC8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70" creationId="{7E942912-512C-A7D0-E938-78FD505E0194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71" creationId="{4807B754-32C1-98E5-775A-D7717FE19C71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72" creationId="{662D49B0-D35C-99CF-87A1-5121F3298C6B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83" creationId="{A9D0387C-E9CA-66FA-A231-82DC503236F5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84" creationId="{A0B6E9CB-62E6-F68B-8D4A-647748A86416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85" creationId="{54558B42-E21E-10DA-0921-D13D2014E2A2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88" creationId="{43D8FEC0-F0AD-07F1-691F-5379BA1C8E49}"/>
          </ac:cxnSpMkLst>
        </pc:cxnChg>
        <pc:cxnChg chg="add mod">
          <ac:chgData name="Timothy Gay" userId="700abb1a-c5be-4484-b9de-c6cd89e31bc2" providerId="ADAL" clId="{489C332E-AE5E-4209-A101-98B755F0272D}" dt="2023-06-03T18:10:54.147" v="2606" actId="164"/>
          <ac:cxnSpMkLst>
            <pc:docMk/>
            <pc:sldMk cId="4066064675" sldId="390"/>
            <ac:cxnSpMk id="89" creationId="{14819AA2-DFD2-1B5D-0F17-9ACB6F5F7BD1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2" creationId="{7EE0254C-C2A4-0D77-72B4-9A816075FD6F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3" creationId="{33BC57F0-C900-11A2-8F03-839493EC1C33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4" creationId="{CDF5BB78-4105-1C1D-4D4D-982D3FC62120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5" creationId="{5CB11599-EDF6-7BA5-5755-7F78EFBAB43D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6" creationId="{AFE56228-763F-F272-3CB9-8C525E46242C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7" creationId="{BF983440-0F81-38D1-9D29-24062AEB7035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8" creationId="{40FACF1A-B27E-3D17-711A-FAAADDE43844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09" creationId="{258C29CD-4498-2D6A-0B77-7F7F71E6C44B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10" creationId="{B53C5E6B-4A49-2903-523A-6853AFE8CD46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11" creationId="{22AF4614-1478-F0DC-6227-2154394B986C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20" creationId="{414740DD-2BD1-B26A-A1A8-52B2A7FD7DF3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21" creationId="{A9D05D59-5DBD-2AB5-8FA0-D8BB5F694053}"/>
          </ac:cxnSpMkLst>
        </pc:cxnChg>
        <pc:cxnChg chg="add mod">
          <ac:chgData name="Timothy Gay" userId="700abb1a-c5be-4484-b9de-c6cd89e31bc2" providerId="ADAL" clId="{489C332E-AE5E-4209-A101-98B755F0272D}" dt="2023-06-03T18:25:54.411" v="2716" actId="164"/>
          <ac:cxnSpMkLst>
            <pc:docMk/>
            <pc:sldMk cId="4066064675" sldId="390"/>
            <ac:cxnSpMk id="122" creationId="{66F13FC3-9475-889F-BE36-7EBB10A27E75}"/>
          </ac:cxnSpMkLst>
        </pc:cxnChg>
      </pc:sldChg>
      <pc:sldChg chg="modSp new mod">
        <pc:chgData name="Timothy Gay" userId="700abb1a-c5be-4484-b9de-c6cd89e31bc2" providerId="ADAL" clId="{489C332E-AE5E-4209-A101-98B755F0272D}" dt="2023-06-04T18:43:29.934" v="3117" actId="20577"/>
        <pc:sldMkLst>
          <pc:docMk/>
          <pc:sldMk cId="3110741836" sldId="391"/>
        </pc:sldMkLst>
        <pc:spChg chg="mod">
          <ac:chgData name="Timothy Gay" userId="700abb1a-c5be-4484-b9de-c6cd89e31bc2" providerId="ADAL" clId="{489C332E-AE5E-4209-A101-98B755F0272D}" dt="2023-06-03T18:32:22.166" v="2787" actId="14100"/>
          <ac:spMkLst>
            <pc:docMk/>
            <pc:sldMk cId="3110741836" sldId="391"/>
            <ac:spMk id="2" creationId="{17D44B11-0487-3E7D-2D4C-0634241223AC}"/>
          </ac:spMkLst>
        </pc:spChg>
        <pc:spChg chg="mod">
          <ac:chgData name="Timothy Gay" userId="700abb1a-c5be-4484-b9de-c6cd89e31bc2" providerId="ADAL" clId="{489C332E-AE5E-4209-A101-98B755F0272D}" dt="2023-06-04T18:43:29.934" v="3117" actId="20577"/>
          <ac:spMkLst>
            <pc:docMk/>
            <pc:sldMk cId="3110741836" sldId="391"/>
            <ac:spMk id="3" creationId="{7BEB1D9F-0524-FEF3-BC2A-2D11EB96E201}"/>
          </ac:spMkLst>
        </pc:spChg>
      </pc:sldChg>
      <pc:sldChg chg="new del">
        <pc:chgData name="Timothy Gay" userId="700abb1a-c5be-4484-b9de-c6cd89e31bc2" providerId="ADAL" clId="{489C332E-AE5E-4209-A101-98B755F0272D}" dt="2023-06-05T02:14:32.258" v="3312" actId="47"/>
        <pc:sldMkLst>
          <pc:docMk/>
          <pc:sldMk cId="840980826" sldId="392"/>
        </pc:sldMkLst>
      </pc:sldChg>
      <pc:sldChg chg="addSp delSp modSp mod delDesignElem">
        <pc:chgData name="Timothy Gay" userId="700abb1a-c5be-4484-b9de-c6cd89e31bc2" providerId="ADAL" clId="{489C332E-AE5E-4209-A101-98B755F0272D}" dt="2023-06-04T18:53:11.684" v="3209" actId="1076"/>
        <pc:sldMkLst>
          <pc:docMk/>
          <pc:sldMk cId="2475001048" sldId="393"/>
        </pc:sldMkLst>
        <pc:spChg chg="add mod">
          <ac:chgData name="Timothy Gay" userId="700abb1a-c5be-4484-b9de-c6cd89e31bc2" providerId="ADAL" clId="{489C332E-AE5E-4209-A101-98B755F0272D}" dt="2023-06-04T18:48:50.742" v="3157" actId="1037"/>
          <ac:spMkLst>
            <pc:docMk/>
            <pc:sldMk cId="2475001048" sldId="393"/>
            <ac:spMk id="2" creationId="{550DB702-EF7F-D618-84F8-82607A155559}"/>
          </ac:spMkLst>
        </pc:spChg>
        <pc:spChg chg="add mod">
          <ac:chgData name="Timothy Gay" userId="700abb1a-c5be-4484-b9de-c6cd89e31bc2" providerId="ADAL" clId="{489C332E-AE5E-4209-A101-98B755F0272D}" dt="2023-06-04T18:48:37.686" v="3154" actId="1076"/>
          <ac:spMkLst>
            <pc:docMk/>
            <pc:sldMk cId="2475001048" sldId="393"/>
            <ac:spMk id="3" creationId="{62D5400B-119E-D5F2-D053-D15DEF35D2F0}"/>
          </ac:spMkLst>
        </pc:spChg>
        <pc:spChg chg="add mod">
          <ac:chgData name="Timothy Gay" userId="700abb1a-c5be-4484-b9de-c6cd89e31bc2" providerId="ADAL" clId="{489C332E-AE5E-4209-A101-98B755F0272D}" dt="2023-06-04T18:50:15.307" v="3172" actId="1076"/>
          <ac:spMkLst>
            <pc:docMk/>
            <pc:sldMk cId="2475001048" sldId="393"/>
            <ac:spMk id="4" creationId="{B2DAF95E-EDB6-0745-E5A7-5A8CBB4DF48C}"/>
          </ac:spMkLst>
        </pc:spChg>
        <pc:picChg chg="mod">
          <ac:chgData name="Timothy Gay" userId="700abb1a-c5be-4484-b9de-c6cd89e31bc2" providerId="ADAL" clId="{489C332E-AE5E-4209-A101-98B755F0272D}" dt="2023-06-04T18:46:06.486" v="3128" actId="1037"/>
          <ac:picMkLst>
            <pc:docMk/>
            <pc:sldMk cId="2475001048" sldId="393"/>
            <ac:picMk id="13" creationId="{ABE61E20-C9C9-7CEB-DA2B-4E51EE9F2C14}"/>
          </ac:picMkLst>
        </pc:picChg>
        <pc:picChg chg="mod">
          <ac:chgData name="Timothy Gay" userId="700abb1a-c5be-4484-b9de-c6cd89e31bc2" providerId="ADAL" clId="{489C332E-AE5E-4209-A101-98B755F0272D}" dt="2023-06-04T18:46:22.911" v="3131" actId="1037"/>
          <ac:picMkLst>
            <pc:docMk/>
            <pc:sldMk cId="2475001048" sldId="393"/>
            <ac:picMk id="19" creationId="{3246B2A1-269F-7A29-8F20-C598E91F1F47}"/>
          </ac:picMkLst>
        </pc:picChg>
        <pc:picChg chg="mod">
          <ac:chgData name="Timothy Gay" userId="700abb1a-c5be-4484-b9de-c6cd89e31bc2" providerId="ADAL" clId="{489C332E-AE5E-4209-A101-98B755F0272D}" dt="2023-06-04T18:50:05.703" v="3171" actId="1036"/>
          <ac:picMkLst>
            <pc:docMk/>
            <pc:sldMk cId="2475001048" sldId="393"/>
            <ac:picMk id="21" creationId="{878E53E7-72FC-4674-BF23-8FDA95FC2B94}"/>
          </ac:picMkLst>
        </pc:picChg>
        <pc:cxnChg chg="add mod">
          <ac:chgData name="Timothy Gay" userId="700abb1a-c5be-4484-b9de-c6cd89e31bc2" providerId="ADAL" clId="{489C332E-AE5E-4209-A101-98B755F0272D}" dt="2023-06-04T18:52:41.024" v="3205" actId="1076"/>
          <ac:cxnSpMkLst>
            <pc:docMk/>
            <pc:sldMk cId="2475001048" sldId="393"/>
            <ac:cxnSpMk id="6" creationId="{1A98B821-1FF4-1742-6B30-9E317E8757B2}"/>
          </ac:cxnSpMkLst>
        </pc:cxnChg>
        <pc:cxnChg chg="add del mod">
          <ac:chgData name="Timothy Gay" userId="700abb1a-c5be-4484-b9de-c6cd89e31bc2" providerId="ADAL" clId="{489C332E-AE5E-4209-A101-98B755F0272D}" dt="2023-06-04T18:53:11.684" v="3209" actId="1076"/>
          <ac:cxnSpMkLst>
            <pc:docMk/>
            <pc:sldMk cId="2475001048" sldId="393"/>
            <ac:cxnSpMk id="7" creationId="{DAD27824-6ACB-2023-0D6C-DC54F44F7246}"/>
          </ac:cxnSpMkLst>
        </pc:cxnChg>
        <pc:cxnChg chg="add mod">
          <ac:chgData name="Timothy Gay" userId="700abb1a-c5be-4484-b9de-c6cd89e31bc2" providerId="ADAL" clId="{489C332E-AE5E-4209-A101-98B755F0272D}" dt="2023-06-04T18:52:48.265" v="3206" actId="1076"/>
          <ac:cxnSpMkLst>
            <pc:docMk/>
            <pc:sldMk cId="2475001048" sldId="393"/>
            <ac:cxnSpMk id="8" creationId="{A678094F-0CF3-E9CA-CB76-5E852868215E}"/>
          </ac:cxnSpMkLst>
        </pc:cxnChg>
        <pc:cxnChg chg="add mod">
          <ac:chgData name="Timothy Gay" userId="700abb1a-c5be-4484-b9de-c6cd89e31bc2" providerId="ADAL" clId="{489C332E-AE5E-4209-A101-98B755F0272D}" dt="2023-06-04T18:52:11.941" v="3202" actId="1076"/>
          <ac:cxnSpMkLst>
            <pc:docMk/>
            <pc:sldMk cId="2475001048" sldId="393"/>
            <ac:cxnSpMk id="9" creationId="{70551F5C-902B-54A9-53C9-7757C2C6B0DF}"/>
          </ac:cxnSpMkLst>
        </pc:cxnChg>
      </pc:sldChg>
      <pc:sldChg chg="addSp delSp modSp new mod setBg">
        <pc:chgData name="Timothy Gay" userId="700abb1a-c5be-4484-b9de-c6cd89e31bc2" providerId="ADAL" clId="{489C332E-AE5E-4209-A101-98B755F0272D}" dt="2023-06-06T16:09:34.293" v="4226" actId="1076"/>
        <pc:sldMkLst>
          <pc:docMk/>
          <pc:sldMk cId="948733904" sldId="395"/>
        </pc:sldMkLst>
        <pc:spChg chg="mod">
          <ac:chgData name="Timothy Gay" userId="700abb1a-c5be-4484-b9de-c6cd89e31bc2" providerId="ADAL" clId="{489C332E-AE5E-4209-A101-98B755F0272D}" dt="2023-06-06T16:07:05.686" v="4139" actId="14100"/>
          <ac:spMkLst>
            <pc:docMk/>
            <pc:sldMk cId="948733904" sldId="395"/>
            <ac:spMk id="2" creationId="{412F82CB-DD2D-4967-B85F-0309D177134D}"/>
          </ac:spMkLst>
        </pc:spChg>
        <pc:spChg chg="del">
          <ac:chgData name="Timothy Gay" userId="700abb1a-c5be-4484-b9de-c6cd89e31bc2" providerId="ADAL" clId="{489C332E-AE5E-4209-A101-98B755F0272D}" dt="2023-06-06T16:05:56.083" v="4124" actId="931"/>
          <ac:spMkLst>
            <pc:docMk/>
            <pc:sldMk cId="948733904" sldId="395"/>
            <ac:spMk id="3" creationId="{A79B10EE-DED9-81A6-EBB5-086FC1B7BAE2}"/>
          </ac:spMkLst>
        </pc:spChg>
        <pc:spChg chg="add mod">
          <ac:chgData name="Timothy Gay" userId="700abb1a-c5be-4484-b9de-c6cd89e31bc2" providerId="ADAL" clId="{489C332E-AE5E-4209-A101-98B755F0272D}" dt="2023-06-06T16:09:34.293" v="4226" actId="1076"/>
          <ac:spMkLst>
            <pc:docMk/>
            <pc:sldMk cId="948733904" sldId="395"/>
            <ac:spMk id="12" creationId="{CEBA018C-EADD-9895-D0DB-8EC5CAF4C465}"/>
          </ac:spMkLst>
        </pc:spChg>
        <pc:spChg chg="add mod">
          <ac:chgData name="Timothy Gay" userId="700abb1a-c5be-4484-b9de-c6cd89e31bc2" providerId="ADAL" clId="{489C332E-AE5E-4209-A101-98B755F0272D}" dt="2023-06-06T16:09:25.333" v="4225" actId="1076"/>
          <ac:spMkLst>
            <pc:docMk/>
            <pc:sldMk cId="948733904" sldId="395"/>
            <ac:spMk id="13" creationId="{FBC105CF-DDFC-666A-3AB1-672EC1F23FCC}"/>
          </ac:spMkLst>
        </pc:spChg>
        <pc:spChg chg="add mod">
          <ac:chgData name="Timothy Gay" userId="700abb1a-c5be-4484-b9de-c6cd89e31bc2" providerId="ADAL" clId="{489C332E-AE5E-4209-A101-98B755F0272D}" dt="2023-06-06T16:09:05.803" v="4212" actId="1076"/>
          <ac:spMkLst>
            <pc:docMk/>
            <pc:sldMk cId="948733904" sldId="395"/>
            <ac:spMk id="14" creationId="{4EF7F86F-5BA5-CE8C-90DE-FDA8648B0E4E}"/>
          </ac:spMkLst>
        </pc:spChg>
        <pc:spChg chg="add mod">
          <ac:chgData name="Timothy Gay" userId="700abb1a-c5be-4484-b9de-c6cd89e31bc2" providerId="ADAL" clId="{489C332E-AE5E-4209-A101-98B755F0272D}" dt="2023-06-06T16:08:42.331" v="4194" actId="1076"/>
          <ac:spMkLst>
            <pc:docMk/>
            <pc:sldMk cId="948733904" sldId="395"/>
            <ac:spMk id="15" creationId="{28FF9504-E1E1-3DE9-49AE-E8FD40AE2EE7}"/>
          </ac:spMkLst>
        </pc:spChg>
        <pc:spChg chg="add">
          <ac:chgData name="Timothy Gay" userId="700abb1a-c5be-4484-b9de-c6cd89e31bc2" providerId="ADAL" clId="{489C332E-AE5E-4209-A101-98B755F0272D}" dt="2023-06-06T16:06:08.908" v="4134" actId="26606"/>
          <ac:spMkLst>
            <pc:docMk/>
            <pc:sldMk cId="948733904" sldId="395"/>
            <ac:spMk id="16" creationId="{72018E1B-E0B9-4440-AFF3-4112E50A2763}"/>
          </ac:spMkLst>
        </pc:spChg>
        <pc:picChg chg="add mod">
          <ac:chgData name="Timothy Gay" userId="700abb1a-c5be-4484-b9de-c6cd89e31bc2" providerId="ADAL" clId="{489C332E-AE5E-4209-A101-98B755F0272D}" dt="2023-06-06T16:07:17.439" v="4145" actId="1035"/>
          <ac:picMkLst>
            <pc:docMk/>
            <pc:sldMk cId="948733904" sldId="395"/>
            <ac:picMk id="5" creationId="{139FF482-F723-3CA4-FB79-58D7A7D34AC8}"/>
          </ac:picMkLst>
        </pc:picChg>
        <pc:picChg chg="add mod">
          <ac:chgData name="Timothy Gay" userId="700abb1a-c5be-4484-b9de-c6cd89e31bc2" providerId="ADAL" clId="{489C332E-AE5E-4209-A101-98B755F0272D}" dt="2023-06-06T16:07:27.772" v="4154" actId="1035"/>
          <ac:picMkLst>
            <pc:docMk/>
            <pc:sldMk cId="948733904" sldId="395"/>
            <ac:picMk id="7" creationId="{F78945FE-CF64-02C7-4269-5A24F435C44C}"/>
          </ac:picMkLst>
        </pc:picChg>
        <pc:picChg chg="add mod">
          <ac:chgData name="Timothy Gay" userId="700abb1a-c5be-4484-b9de-c6cd89e31bc2" providerId="ADAL" clId="{489C332E-AE5E-4209-A101-98B755F0272D}" dt="2023-06-06T16:07:34.134" v="4160" actId="1035"/>
          <ac:picMkLst>
            <pc:docMk/>
            <pc:sldMk cId="948733904" sldId="395"/>
            <ac:picMk id="9" creationId="{67EA7298-BA50-7813-8FB8-C2E00BBC4C6B}"/>
          </ac:picMkLst>
        </pc:picChg>
        <pc:picChg chg="add mod ord">
          <ac:chgData name="Timothy Gay" userId="700abb1a-c5be-4484-b9de-c6cd89e31bc2" providerId="ADAL" clId="{489C332E-AE5E-4209-A101-98B755F0272D}" dt="2023-06-06T16:07:23.015" v="4150" actId="1035"/>
          <ac:picMkLst>
            <pc:docMk/>
            <pc:sldMk cId="948733904" sldId="395"/>
            <ac:picMk id="11" creationId="{2A90D559-9DEA-A4E8-CB44-A8C67EB0EC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8ED86-CB97-449E-9EF7-1202DFE11B3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CBDBD-5655-40EB-92B2-3231DDB3F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4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BDBD-5655-40EB-92B2-3231DDB3F9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4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F46010-3D28-4334-B080-18B7F97FC0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36D1-78FE-4A67-BCE3-E4F897F540AA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aps.org/Meeting/DAMOP23/Session/K04.6" TargetMode="Externa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70055374_28cf2b922a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938"/>
            <a:ext cx="9144000" cy="61001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A710-F885-7993-9684-452A4D15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097D1-F516-9AA8-D160-37CC6AB0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6" y="457200"/>
            <a:ext cx="8921168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2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8C0C5-5973-E543-2A9E-C883AF8C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75936" y="-170936"/>
            <a:ext cx="4876802" cy="7809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13627-92B8-E789-628F-789BE1889510}"/>
              </a:ext>
            </a:extLst>
          </p:cNvPr>
          <p:cNvSpPr txBox="1"/>
          <p:nvPr/>
        </p:nvSpPr>
        <p:spPr>
          <a:xfrm>
            <a:off x="1143000" y="3048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Optically-Pumped Rb Spin-Transfer Cell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2438D4-8600-98A4-3D6C-056AE48CCD8A}"/>
              </a:ext>
            </a:extLst>
          </p:cNvPr>
          <p:cNvCxnSpPr/>
          <p:nvPr/>
        </p:nvCxnSpPr>
        <p:spPr>
          <a:xfrm flipH="1">
            <a:off x="3505200" y="2971800"/>
            <a:ext cx="5181600" cy="0"/>
          </a:xfrm>
          <a:prstGeom prst="straightConnector1">
            <a:avLst/>
          </a:prstGeom>
          <a:ln w="412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22F6D8-54E9-B291-F66B-78048DD63D72}"/>
              </a:ext>
            </a:extLst>
          </p:cNvPr>
          <p:cNvCxnSpPr>
            <a:cxnSpLocks/>
          </p:cNvCxnSpPr>
          <p:nvPr/>
        </p:nvCxnSpPr>
        <p:spPr>
          <a:xfrm>
            <a:off x="4724400" y="3048000"/>
            <a:ext cx="1828800" cy="0"/>
          </a:xfrm>
          <a:prstGeom prst="straightConnector1">
            <a:avLst/>
          </a:prstGeom>
          <a:ln w="41275">
            <a:solidFill>
              <a:srgbClr val="7030A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76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1DFB4-8F7B-BBFE-A70A-8A1A0696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18" y="528723"/>
            <a:ext cx="5473082" cy="6329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69F37-425C-FF83-87EE-59157F9F6B79}"/>
              </a:ext>
            </a:extLst>
          </p:cNvPr>
          <p:cNvSpPr txBox="1"/>
          <p:nvPr/>
        </p:nvSpPr>
        <p:spPr>
          <a:xfrm>
            <a:off x="457200" y="2286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Solid cysteine target cell and He electron polarimeter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98735-46A4-E5B0-863D-54BC55748C12}"/>
              </a:ext>
            </a:extLst>
          </p:cNvPr>
          <p:cNvSpPr txBox="1"/>
          <p:nvPr/>
        </p:nvSpPr>
        <p:spPr>
          <a:xfrm>
            <a:off x="228600" y="3148887"/>
            <a:ext cx="3128682" cy="309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 – trochoidal beam deflector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 – cysteine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 - He electron polarimeter target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 – Faraday cup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 – He optical polarimeter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0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DAE2-EEB5-8A9A-7605-FFF23FC8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4220-EBC7-B7DD-4597-41B91B37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r>
              <a:rPr lang="en-US" dirty="0"/>
              <a:t>Polarized cosmic beta rays didn’t interact with gaseous targets</a:t>
            </a:r>
          </a:p>
          <a:p>
            <a:r>
              <a:rPr lang="en-US" dirty="0"/>
              <a:t>Energy width of electron beam is wide (2-3 eV)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57A031-0EE0-C628-F0B8-79A10B509F99}"/>
              </a:ext>
            </a:extLst>
          </p:cNvPr>
          <p:cNvSpPr txBox="1">
            <a:spLocks/>
          </p:cNvSpPr>
          <p:nvPr/>
        </p:nvSpPr>
        <p:spPr>
          <a:xfrm>
            <a:off x="304800" y="3657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FAE593-94B6-9475-5476-6ECADA61851C}"/>
              </a:ext>
            </a:extLst>
          </p:cNvPr>
          <p:cNvSpPr txBox="1">
            <a:spLocks/>
          </p:cNvSpPr>
          <p:nvPr/>
        </p:nvSpPr>
        <p:spPr>
          <a:xfrm>
            <a:off x="609600" y="510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Investigate kinetic secondary electron emission</a:t>
            </a:r>
          </a:p>
        </p:txBody>
      </p:sp>
    </p:spTree>
    <p:extLst>
      <p:ext uri="{BB962C8B-B14F-4D97-AF65-F5344CB8AC3E}">
        <p14:creationId xmlns:p14="http://schemas.microsoft.com/office/powerpoint/2010/main" val="427610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BDD5-3B85-691A-1CF5-2BFCD56A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13" y="-4418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Kinetic Secondary Electron Emission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14563CF-62F0-8FED-F889-F8E28138E1BB}"/>
              </a:ext>
            </a:extLst>
          </p:cNvPr>
          <p:cNvGrpSpPr/>
          <p:nvPr/>
        </p:nvGrpSpPr>
        <p:grpSpPr>
          <a:xfrm>
            <a:off x="914400" y="1219200"/>
            <a:ext cx="7830671" cy="5105400"/>
            <a:chOff x="762000" y="1600200"/>
            <a:chExt cx="7830671" cy="510540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A976EC4-66EF-FF59-35E8-DB59E2270376}"/>
                </a:ext>
              </a:extLst>
            </p:cNvPr>
            <p:cNvGrpSpPr/>
            <p:nvPr/>
          </p:nvGrpSpPr>
          <p:grpSpPr>
            <a:xfrm>
              <a:off x="762000" y="1600200"/>
              <a:ext cx="7830671" cy="5105400"/>
              <a:chOff x="762000" y="1600200"/>
              <a:chExt cx="7830671" cy="510540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6457C117-A55D-6300-C28B-ADCFA9E3FE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119718"/>
                <a:ext cx="7830671" cy="62192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CE42BCA-72E5-ACE1-3084-4E38953C3AA5}"/>
                  </a:ext>
                </a:extLst>
              </p:cNvPr>
              <p:cNvGrpSpPr/>
              <p:nvPr/>
            </p:nvGrpSpPr>
            <p:grpSpPr>
              <a:xfrm>
                <a:off x="1066800" y="3181910"/>
                <a:ext cx="3350559" cy="247090"/>
                <a:chOff x="1066800" y="3181910"/>
                <a:chExt cx="3350559" cy="247090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73F9C78F-416B-817B-3E69-F3AA55AD8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6800" y="3184712"/>
                  <a:ext cx="228600" cy="228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DE087257-751A-BB54-EE59-774610AB0ADE}"/>
                    </a:ext>
                  </a:extLst>
                </p:cNvPr>
                <p:cNvGrpSpPr/>
                <p:nvPr/>
              </p:nvGrpSpPr>
              <p:grpSpPr>
                <a:xfrm>
                  <a:off x="1459006" y="3194797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77199F4F-6168-960A-616B-2722CD6578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9E937D12-29F9-3EE1-693C-08292CEFD1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17FDC758-4C06-5572-3FEA-FF26C8EC79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3ED9F2D9-B663-1AD4-E04C-6DC5599344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425E5A5-3EF2-BC57-BB98-6441053CE452}"/>
                    </a:ext>
                  </a:extLst>
                </p:cNvPr>
                <p:cNvGrpSpPr/>
                <p:nvPr/>
              </p:nvGrpSpPr>
              <p:grpSpPr>
                <a:xfrm>
                  <a:off x="3018865" y="3181910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D2B1DB9F-3738-0EDF-CC80-C4C5DEF8F6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396B71A6-B7D3-5F0D-3B01-7CC02FA82C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25AE11BA-48C7-31D4-712C-3EED2D2293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5ABDDF8-F224-5E63-F0CA-14762216D6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437B98C-1117-DDB5-C0C6-FCFF64DE2105}"/>
                  </a:ext>
                </a:extLst>
              </p:cNvPr>
              <p:cNvGrpSpPr/>
              <p:nvPr/>
            </p:nvGrpSpPr>
            <p:grpSpPr>
              <a:xfrm>
                <a:off x="4650441" y="3124200"/>
                <a:ext cx="3350559" cy="247090"/>
                <a:chOff x="1066800" y="3181910"/>
                <a:chExt cx="3350559" cy="247090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E94EF306-61D6-ECA7-3936-309A7858E3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6800" y="3184712"/>
                  <a:ext cx="228600" cy="228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A922C7BE-AA30-B875-6216-3D5A7EB59859}"/>
                    </a:ext>
                  </a:extLst>
                </p:cNvPr>
                <p:cNvGrpSpPr/>
                <p:nvPr/>
              </p:nvGrpSpPr>
              <p:grpSpPr>
                <a:xfrm>
                  <a:off x="1459006" y="3194797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59BD0397-37B1-EC51-E5B5-C4004E36A8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9D770BCF-17EB-A9BF-F903-60352C45C9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70F51FAC-B51E-2179-78C5-BD3AFF713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8B34D234-D494-8555-E666-1123C297B1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7BAA9492-59EE-6A50-7FEB-28D2D85C960F}"/>
                    </a:ext>
                  </a:extLst>
                </p:cNvPr>
                <p:cNvGrpSpPr/>
                <p:nvPr/>
              </p:nvGrpSpPr>
              <p:grpSpPr>
                <a:xfrm>
                  <a:off x="3018865" y="3181910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7B462CB8-3D8B-DA4C-0E59-6CB200569B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C3C7A492-C348-4766-F5CC-A0B9CAD396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B38CD888-C877-07CA-74AD-10E1D36F26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B40209A-A335-67DC-13B5-74BB29A8CB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A685CFF-4FF9-AB85-C2AB-AAED4237FED9}"/>
                  </a:ext>
                </a:extLst>
              </p:cNvPr>
              <p:cNvCxnSpPr/>
              <p:nvPr/>
            </p:nvCxnSpPr>
            <p:spPr>
              <a:xfrm>
                <a:off x="4572000" y="1600200"/>
                <a:ext cx="0" cy="21336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AD06D41-31F7-FB0F-1D27-378D26DF65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43400" y="3733800"/>
                <a:ext cx="228600" cy="9144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BD41C7B-10E4-E067-5CCC-01B9E86BF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4648200"/>
                <a:ext cx="73959" cy="6858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021B8DB-2A87-D3D2-8B5B-1FB1DFD28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7359" y="5334000"/>
                <a:ext cx="233082" cy="8382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E942912-512C-A7D0-E938-78FD505E0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2000" y="3733800"/>
                <a:ext cx="279027" cy="76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807B754-32C1-98E5-775A-D7717FE19C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59723" y="6400800"/>
                <a:ext cx="311524" cy="3048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62D49B0-D35C-99CF-87A1-5121F3298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0441" y="6176682"/>
                <a:ext cx="302559" cy="22411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9D0387C-E9CA-66FA-A231-82DC503236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4032" y="4657165"/>
                <a:ext cx="3294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0B6E9CB-62E6-F68B-8D4A-647748A864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7359" y="6172200"/>
                <a:ext cx="217394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4558B42-E21E-10DA-0921-D13D2014E2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6273" y="5334000"/>
                <a:ext cx="393327" cy="76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3D8FEC0-F0AD-07F1-691F-5379BA1C8E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71247" y="6705600"/>
                <a:ext cx="3294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4819AA2-DFD2-1B5D-0F17-9ACB6F5F7B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1794" y="6172200"/>
                <a:ext cx="392206" cy="228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Isosceles Triangle 92">
                <a:extLst>
                  <a:ext uri="{FF2B5EF4-FFF2-40B4-BE49-F238E27FC236}">
                    <a16:creationId xmlns:a16="http://schemas.microsoft.com/office/drawing/2014/main" id="{786AECC5-1470-CF2F-E602-03C56FC929A0}"/>
                  </a:ext>
                </a:extLst>
              </p:cNvPr>
              <p:cNvSpPr/>
              <p:nvPr/>
            </p:nvSpPr>
            <p:spPr>
              <a:xfrm flipV="1">
                <a:off x="4509248" y="1722438"/>
                <a:ext cx="125503" cy="228600"/>
              </a:xfrm>
              <a:prstGeom prst="triangl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3C3D5AF-8EAB-FE0E-4562-3945D43517CE}"/>
                </a:ext>
              </a:extLst>
            </p:cNvPr>
            <p:cNvSpPr/>
            <p:nvPr/>
          </p:nvSpPr>
          <p:spPr>
            <a:xfrm>
              <a:off x="3276600" y="5032344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E5BF9C5-11D2-0B7D-C7EF-9E2862BD6433}"/>
                </a:ext>
              </a:extLst>
            </p:cNvPr>
            <p:cNvSpPr/>
            <p:nvPr/>
          </p:nvSpPr>
          <p:spPr>
            <a:xfrm>
              <a:off x="4026273" y="5113091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F3E2516-2221-A1B8-A3C8-E8AA7056B4EC}"/>
                </a:ext>
              </a:extLst>
            </p:cNvPr>
            <p:cNvSpPr/>
            <p:nvPr/>
          </p:nvSpPr>
          <p:spPr>
            <a:xfrm rot="5177148">
              <a:off x="3717163" y="6565366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5E1D466-D8F5-15A5-1688-1D1A522FBBA8}"/>
                </a:ext>
              </a:extLst>
            </p:cNvPr>
            <p:cNvSpPr/>
            <p:nvPr/>
          </p:nvSpPr>
          <p:spPr>
            <a:xfrm rot="14513125">
              <a:off x="6216692" y="4934033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8DEB0C6-876C-E9C5-5B73-094634412AC8}"/>
                </a:ext>
              </a:extLst>
            </p:cNvPr>
            <p:cNvSpPr/>
            <p:nvPr/>
          </p:nvSpPr>
          <p:spPr>
            <a:xfrm rot="15590344">
              <a:off x="6129170" y="6568244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E0254C-C2A4-0D77-72B4-9A816075FD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3293" y="3817080"/>
              <a:ext cx="546847" cy="381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3BC57F0-C900-11A2-8F03-839493EC1C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4754" y="4580965"/>
              <a:ext cx="279027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DF5BB78-4105-1C1D-4D4D-982D3FC62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4625" y="4580965"/>
              <a:ext cx="381000" cy="4381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CB11599-EDF6-7BA5-5755-7F78EFBAB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0022" y="5170243"/>
              <a:ext cx="262218" cy="142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E56228-763F-F272-3CB9-8C525E4624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1126" y="5334000"/>
              <a:ext cx="279027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F983440-0F81-38D1-9D29-24062AEB70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2755" y="6248400"/>
              <a:ext cx="279027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0FACF1A-B27E-3D17-711A-FAAADDE43844}"/>
                </a:ext>
              </a:extLst>
            </p:cNvPr>
            <p:cNvCxnSpPr>
              <a:cxnSpLocks/>
            </p:cNvCxnSpPr>
            <p:nvPr/>
          </p:nvCxnSpPr>
          <p:spPr>
            <a:xfrm>
              <a:off x="5314065" y="5312039"/>
              <a:ext cx="19935" cy="8601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58C29CD-4498-2D6A-0B77-7F7F71E6C4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3549" y="6248400"/>
              <a:ext cx="364380" cy="3249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3C5E6B-4A49-2903-523A-6853AFE8CD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54738" y="6261006"/>
              <a:ext cx="279027" cy="299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2AF4614-1478-F0DC-6227-2154394B9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1485" y="6258057"/>
              <a:ext cx="232468" cy="447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14740DD-2BD1-B26A-A1A8-52B2A7FD7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0005" y="2203152"/>
              <a:ext cx="656724" cy="18678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9D05D59-5DBD-2AB5-8FA0-D8BB5F6940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0076" y="3855180"/>
              <a:ext cx="222065" cy="2104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6F13FC3-9475-889F-BE36-7EBB10A27E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4065" y="4995274"/>
              <a:ext cx="857368" cy="3038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BFAF001-270E-5F2F-BC8D-ABADA59F3043}"/>
                </a:ext>
              </a:extLst>
            </p:cNvPr>
            <p:cNvSpPr/>
            <p:nvPr/>
          </p:nvSpPr>
          <p:spPr>
            <a:xfrm>
              <a:off x="6298631" y="2118546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083D3C8-D58C-283C-B1B6-CA6E25A24353}"/>
                  </a:ext>
                </a:extLst>
              </p:cNvPr>
              <p:cNvSpPr txBox="1"/>
              <p:nvPr/>
            </p:nvSpPr>
            <p:spPr>
              <a:xfrm>
                <a:off x="5304865" y="1195836"/>
                <a:ext cx="2373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083D3C8-D58C-283C-B1B6-CA6E25A24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865" y="1195836"/>
                <a:ext cx="237346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06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4B11-0487-3E7D-2D4C-06342412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Chiral Dependence of Secondary Electron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EB1D9F-0524-FEF3-BC2A-2D11EB96E2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Ionization Probability </a:t>
                </a:r>
              </a:p>
              <a:p>
                <a:r>
                  <a:rPr lang="en-US" dirty="0"/>
                  <a:t>Quasi-elastic scattering mean-free path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varying production depths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varying escape probability</a:t>
                </a:r>
              </a:p>
              <a:p>
                <a:r>
                  <a:rPr lang="en-US" dirty="0"/>
                  <a:t>Residual electron polarization in ionized electrons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EB1D9F-0524-FEF3-BC2A-2D11EB96E2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074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E61E20-C9C9-7CEB-DA2B-4E51EE9F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62400"/>
            <a:ext cx="3400182" cy="2380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46B2A1-269F-7A29-8F20-C598E91F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5161"/>
            <a:ext cx="3276600" cy="26165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8E53E7-72FC-4674-BF23-8FDA95FC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356" y="2514600"/>
            <a:ext cx="4514039" cy="327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DB702-EF7F-D618-84F8-82607A155559}"/>
              </a:ext>
            </a:extLst>
          </p:cNvPr>
          <p:cNvSpPr txBox="1"/>
          <p:nvPr/>
        </p:nvSpPr>
        <p:spPr>
          <a:xfrm>
            <a:off x="1600200" y="287718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MgO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5400B-119E-D5F2-D053-D15DEF35D2F0}"/>
              </a:ext>
            </a:extLst>
          </p:cNvPr>
          <p:cNvSpPr txBox="1"/>
          <p:nvPr/>
        </p:nvSpPr>
        <p:spPr>
          <a:xfrm>
            <a:off x="1371600" y="6333564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Cysteine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DAF95E-EDB6-0745-E5A7-5A8CBB4D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609600"/>
            <a:ext cx="4863913" cy="1143000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Kinetic Secondary Electron Emission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98B821-1FF4-1742-6B30-9E317E8757B2}"/>
              </a:ext>
            </a:extLst>
          </p:cNvPr>
          <p:cNvCxnSpPr>
            <a:cxnSpLocks/>
          </p:cNvCxnSpPr>
          <p:nvPr/>
        </p:nvCxnSpPr>
        <p:spPr>
          <a:xfrm flipV="1">
            <a:off x="6705600" y="3166782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D27824-6ACB-2023-0D6C-DC54F44F7246}"/>
              </a:ext>
            </a:extLst>
          </p:cNvPr>
          <p:cNvCxnSpPr/>
          <p:nvPr/>
        </p:nvCxnSpPr>
        <p:spPr>
          <a:xfrm>
            <a:off x="8610600" y="3962400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78094F-0CF3-E9CA-CB76-5E852868215E}"/>
              </a:ext>
            </a:extLst>
          </p:cNvPr>
          <p:cNvCxnSpPr>
            <a:cxnSpLocks/>
          </p:cNvCxnSpPr>
          <p:nvPr/>
        </p:nvCxnSpPr>
        <p:spPr>
          <a:xfrm flipV="1">
            <a:off x="5257800" y="3585882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551F5C-902B-54A9-53C9-7757C2C6B0DF}"/>
              </a:ext>
            </a:extLst>
          </p:cNvPr>
          <p:cNvCxnSpPr/>
          <p:nvPr/>
        </p:nvCxnSpPr>
        <p:spPr>
          <a:xfrm>
            <a:off x="5791200" y="3200400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00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6ABB2-3728-2BC9-6983-CA379B05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415643" cy="3236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2B9AB-CAAD-82C3-9B47-51643787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505200"/>
            <a:ext cx="5096801" cy="350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30AE6-4173-5F70-4C2C-A11F69F77A1D}"/>
              </a:ext>
            </a:extLst>
          </p:cNvPr>
          <p:cNvSpPr txBox="1"/>
          <p:nvPr/>
        </p:nvSpPr>
        <p:spPr>
          <a:xfrm>
            <a:off x="258181" y="3200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Wavelength Dependence of Rb </a:t>
            </a:r>
            <a:r>
              <a:rPr lang="en-US" u="sng" dirty="0" err="1">
                <a:solidFill>
                  <a:srgbClr val="7030A0"/>
                </a:solidFill>
              </a:rPr>
              <a:t>Polaization</a:t>
            </a:r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7AEDE-29F7-47BD-4351-F32E7E3D74FF}"/>
              </a:ext>
            </a:extLst>
          </p:cNvPr>
          <p:cNvSpPr txBox="1"/>
          <p:nvPr/>
        </p:nvSpPr>
        <p:spPr>
          <a:xfrm>
            <a:off x="5638800" y="3256386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Rb Polarization Saturation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964B531-CF11-237E-4234-0AB7795C5D4E}"/>
              </a:ext>
            </a:extLst>
          </p:cNvPr>
          <p:cNvCxnSpPr>
            <a:cxnSpLocks/>
          </p:cNvCxnSpPr>
          <p:nvPr/>
        </p:nvCxnSpPr>
        <p:spPr>
          <a:xfrm>
            <a:off x="4536141" y="1295400"/>
            <a:ext cx="0" cy="918882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5C7D61-92ED-448E-62BC-855355C6403B}"/>
              </a:ext>
            </a:extLst>
          </p:cNvPr>
          <p:cNvCxnSpPr>
            <a:cxnSpLocks/>
          </p:cNvCxnSpPr>
          <p:nvPr/>
        </p:nvCxnSpPr>
        <p:spPr>
          <a:xfrm flipV="1">
            <a:off x="2514600" y="1295400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625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32F2-70FC-88C3-6AA0-10299C92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Performance Parameters of the Rb Spin Filter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E3BEF-A7E7-5D5E-4914-7A44148A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1" y="880863"/>
            <a:ext cx="4444369" cy="3231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8B930-8A7E-0817-735D-5259DEAD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50" y="990600"/>
            <a:ext cx="4389500" cy="3121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649F5-4D5A-8D2C-2B34-7C31735548A9}"/>
              </a:ext>
            </a:extLst>
          </p:cNvPr>
          <p:cNvSpPr txBox="1"/>
          <p:nvPr/>
        </p:nvSpPr>
        <p:spPr>
          <a:xfrm>
            <a:off x="1295400" y="4112023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Spin transfer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6F208-1CEB-C360-281B-6DC115C6D817}"/>
              </a:ext>
            </a:extLst>
          </p:cNvPr>
          <p:cNvSpPr txBox="1"/>
          <p:nvPr/>
        </p:nvSpPr>
        <p:spPr>
          <a:xfrm>
            <a:off x="5867400" y="411202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Spin stability over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4428-CE7D-279B-EECE-D16239B2CFC3}"/>
              </a:ext>
            </a:extLst>
          </p:cNvPr>
          <p:cNvSpPr txBox="1"/>
          <p:nvPr/>
        </p:nvSpPr>
        <p:spPr>
          <a:xfrm>
            <a:off x="2362200" y="4736068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baseline="-250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FF0000"/>
                </a:solidFill>
              </a:rPr>
              <a:t> = 23%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out</a:t>
            </a:r>
            <a:r>
              <a:rPr lang="en-US" sz="2400" dirty="0">
                <a:solidFill>
                  <a:srgbClr val="FF0000"/>
                </a:solidFill>
              </a:rPr>
              <a:t> &gt; 4 </a:t>
            </a:r>
            <a:r>
              <a:rPr lang="el-GR" sz="2400" dirty="0">
                <a:solidFill>
                  <a:srgbClr val="FF0000"/>
                </a:solidFill>
              </a:rPr>
              <a:t>μ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Polarization Figure of Merit – 200 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∆E ≈ 1-3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Quasi-turn-key operation</a:t>
            </a:r>
          </a:p>
        </p:txBody>
      </p:sp>
    </p:spTree>
    <p:extLst>
      <p:ext uri="{BB962C8B-B14F-4D97-AF65-F5344CB8AC3E}">
        <p14:creationId xmlns:p14="http://schemas.microsoft.com/office/powerpoint/2010/main" val="132008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C25D-F2FA-F9E4-D4C5-627DBF32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4 Data-Taking Formats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60361-5D54-3D9D-413C-0614E66128B7}"/>
              </a:ext>
            </a:extLst>
          </p:cNvPr>
          <p:cNvSpPr txBox="1"/>
          <p:nvPr/>
        </p:nvSpPr>
        <p:spPr>
          <a:xfrm>
            <a:off x="762000" y="1981200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on resonance; -9 V on target;   </a:t>
            </a:r>
            <a:r>
              <a:rPr lang="en-US" sz="2800" dirty="0">
                <a:solidFill>
                  <a:srgbClr val="109C0C"/>
                </a:solidFill>
              </a:rPr>
              <a:t>TRUE</a:t>
            </a:r>
            <a:r>
              <a:rPr lang="en-US" sz="2800" dirty="0"/>
              <a:t> ASYMMETRY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on resonance; +54 V on target;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  <a:r>
              <a:rPr lang="en-US" sz="2800" dirty="0"/>
              <a:t> ASYMMETRY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off resonance; -9 V on target;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  <a:r>
              <a:rPr lang="en-US" sz="2800" dirty="0"/>
              <a:t> ASYMMETRY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off resonance; + 54 V on target;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  <a:r>
              <a:rPr lang="en-US" sz="2800" dirty="0"/>
              <a:t> ASYMMETRY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99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3505200"/>
            <a:ext cx="4267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50476" y="5210762"/>
            <a:ext cx="1086678" cy="1304925"/>
            <a:chOff x="5904" y="240"/>
            <a:chExt cx="1528" cy="1464"/>
          </a:xfrm>
        </p:grpSpPr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5904" y="240"/>
              <a:ext cx="1528" cy="1464"/>
            </a:xfrm>
            <a:custGeom>
              <a:avLst/>
              <a:gdLst>
                <a:gd name="T0" fmla="*/ 810 w 1528"/>
                <a:gd name="T1" fmla="*/ 0 h 1464"/>
                <a:gd name="T2" fmla="*/ 1528 w 1528"/>
                <a:gd name="T3" fmla="*/ 0 h 1464"/>
                <a:gd name="T4" fmla="*/ 1528 w 1528"/>
                <a:gd name="T5" fmla="*/ 342 h 1464"/>
                <a:gd name="T6" fmla="*/ 1350 w 1528"/>
                <a:gd name="T7" fmla="*/ 342 h 1464"/>
                <a:gd name="T8" fmla="*/ 1350 w 1528"/>
                <a:gd name="T9" fmla="*/ 1126 h 1464"/>
                <a:gd name="T10" fmla="*/ 1528 w 1528"/>
                <a:gd name="T11" fmla="*/ 1126 h 1464"/>
                <a:gd name="T12" fmla="*/ 1528 w 1528"/>
                <a:gd name="T13" fmla="*/ 1464 h 1464"/>
                <a:gd name="T14" fmla="*/ 1068 w 1528"/>
                <a:gd name="T15" fmla="*/ 1464 h 1464"/>
                <a:gd name="T16" fmla="*/ 542 w 1528"/>
                <a:gd name="T17" fmla="*/ 834 h 1464"/>
                <a:gd name="T18" fmla="*/ 542 w 1528"/>
                <a:gd name="T19" fmla="*/ 1126 h 1464"/>
                <a:gd name="T20" fmla="*/ 694 w 1528"/>
                <a:gd name="T21" fmla="*/ 1126 h 1464"/>
                <a:gd name="T22" fmla="*/ 694 w 1528"/>
                <a:gd name="T23" fmla="*/ 1464 h 1464"/>
                <a:gd name="T24" fmla="*/ 0 w 1528"/>
                <a:gd name="T25" fmla="*/ 1464 h 1464"/>
                <a:gd name="T26" fmla="*/ 0 w 1528"/>
                <a:gd name="T27" fmla="*/ 1126 h 1464"/>
                <a:gd name="T28" fmla="*/ 168 w 1528"/>
                <a:gd name="T29" fmla="*/ 1126 h 1464"/>
                <a:gd name="T30" fmla="*/ 168 w 1528"/>
                <a:gd name="T31" fmla="*/ 342 h 1464"/>
                <a:gd name="T32" fmla="*/ 0 w 1528"/>
                <a:gd name="T33" fmla="*/ 342 h 1464"/>
                <a:gd name="T34" fmla="*/ 0 w 1528"/>
                <a:gd name="T35" fmla="*/ 0 h 1464"/>
                <a:gd name="T36" fmla="*/ 456 w 1528"/>
                <a:gd name="T37" fmla="*/ 0 h 1464"/>
                <a:gd name="T38" fmla="*/ 982 w 1528"/>
                <a:gd name="T39" fmla="*/ 670 h 1464"/>
                <a:gd name="T40" fmla="*/ 982 w 1528"/>
                <a:gd name="T41" fmla="*/ 342 h 1464"/>
                <a:gd name="T42" fmla="*/ 810 w 1528"/>
                <a:gd name="T43" fmla="*/ 342 h 1464"/>
                <a:gd name="T44" fmla="*/ 810 w 1528"/>
                <a:gd name="T45" fmla="*/ 0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464">
                  <a:moveTo>
                    <a:pt x="810" y="0"/>
                  </a:moveTo>
                  <a:lnTo>
                    <a:pt x="1528" y="0"/>
                  </a:lnTo>
                  <a:lnTo>
                    <a:pt x="1528" y="342"/>
                  </a:lnTo>
                  <a:lnTo>
                    <a:pt x="1350" y="342"/>
                  </a:lnTo>
                  <a:lnTo>
                    <a:pt x="1350" y="1126"/>
                  </a:lnTo>
                  <a:lnTo>
                    <a:pt x="1528" y="1126"/>
                  </a:lnTo>
                  <a:lnTo>
                    <a:pt x="1528" y="1464"/>
                  </a:lnTo>
                  <a:lnTo>
                    <a:pt x="1068" y="1464"/>
                  </a:lnTo>
                  <a:lnTo>
                    <a:pt x="542" y="834"/>
                  </a:lnTo>
                  <a:lnTo>
                    <a:pt x="542" y="1126"/>
                  </a:lnTo>
                  <a:lnTo>
                    <a:pt x="694" y="1126"/>
                  </a:lnTo>
                  <a:lnTo>
                    <a:pt x="694" y="1464"/>
                  </a:lnTo>
                  <a:lnTo>
                    <a:pt x="0" y="1464"/>
                  </a:lnTo>
                  <a:lnTo>
                    <a:pt x="0" y="1126"/>
                  </a:lnTo>
                  <a:lnTo>
                    <a:pt x="168" y="1126"/>
                  </a:lnTo>
                  <a:lnTo>
                    <a:pt x="168" y="342"/>
                  </a:lnTo>
                  <a:lnTo>
                    <a:pt x="0" y="342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982" y="670"/>
                  </a:lnTo>
                  <a:lnTo>
                    <a:pt x="982" y="342"/>
                  </a:lnTo>
                  <a:lnTo>
                    <a:pt x="810" y="342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D12638"/>
            </a:solidFill>
            <a:ln w="0">
              <a:solidFill>
                <a:srgbClr val="D1263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052" y="384"/>
              <a:ext cx="1246" cy="1182"/>
            </a:xfrm>
            <a:custGeom>
              <a:avLst/>
              <a:gdLst>
                <a:gd name="T0" fmla="*/ 1224 w 1246"/>
                <a:gd name="T1" fmla="*/ 54 h 1182"/>
                <a:gd name="T2" fmla="*/ 1134 w 1246"/>
                <a:gd name="T3" fmla="*/ 58 h 1182"/>
                <a:gd name="T4" fmla="*/ 1094 w 1246"/>
                <a:gd name="T5" fmla="*/ 88 h 1182"/>
                <a:gd name="T6" fmla="*/ 1072 w 1246"/>
                <a:gd name="T7" fmla="*/ 136 h 1182"/>
                <a:gd name="T8" fmla="*/ 1068 w 1246"/>
                <a:gd name="T9" fmla="*/ 982 h 1182"/>
                <a:gd name="T10" fmla="*/ 1090 w 1246"/>
                <a:gd name="T11" fmla="*/ 1044 h 1182"/>
                <a:gd name="T12" fmla="*/ 1138 w 1246"/>
                <a:gd name="T13" fmla="*/ 1098 h 1182"/>
                <a:gd name="T14" fmla="*/ 1200 w 1246"/>
                <a:gd name="T15" fmla="*/ 1122 h 1182"/>
                <a:gd name="T16" fmla="*/ 1246 w 1246"/>
                <a:gd name="T17" fmla="*/ 1182 h 1182"/>
                <a:gd name="T18" fmla="*/ 796 w 1246"/>
                <a:gd name="T19" fmla="*/ 958 h 1182"/>
                <a:gd name="T20" fmla="*/ 440 w 1246"/>
                <a:gd name="T21" fmla="*/ 522 h 1182"/>
                <a:gd name="T22" fmla="*/ 260 w 1246"/>
                <a:gd name="T23" fmla="*/ 1046 h 1182"/>
                <a:gd name="T24" fmla="*/ 282 w 1246"/>
                <a:gd name="T25" fmla="*/ 1098 h 1182"/>
                <a:gd name="T26" fmla="*/ 330 w 1246"/>
                <a:gd name="T27" fmla="*/ 1122 h 1182"/>
                <a:gd name="T28" fmla="*/ 418 w 1246"/>
                <a:gd name="T29" fmla="*/ 1182 h 1182"/>
                <a:gd name="T30" fmla="*/ 0 w 1246"/>
                <a:gd name="T31" fmla="*/ 1122 h 1182"/>
                <a:gd name="T32" fmla="*/ 104 w 1246"/>
                <a:gd name="T33" fmla="*/ 1120 h 1182"/>
                <a:gd name="T34" fmla="*/ 140 w 1246"/>
                <a:gd name="T35" fmla="*/ 1096 h 1182"/>
                <a:gd name="T36" fmla="*/ 158 w 1246"/>
                <a:gd name="T37" fmla="*/ 1054 h 1182"/>
                <a:gd name="T38" fmla="*/ 160 w 1246"/>
                <a:gd name="T39" fmla="*/ 158 h 1182"/>
                <a:gd name="T40" fmla="*/ 140 w 1246"/>
                <a:gd name="T41" fmla="*/ 118 h 1182"/>
                <a:gd name="T42" fmla="*/ 90 w 1246"/>
                <a:gd name="T43" fmla="*/ 80 h 1182"/>
                <a:gd name="T44" fmla="*/ 30 w 1246"/>
                <a:gd name="T45" fmla="*/ 56 h 1182"/>
                <a:gd name="T46" fmla="*/ 0 w 1246"/>
                <a:gd name="T47" fmla="*/ 0 h 1182"/>
                <a:gd name="T48" fmla="*/ 498 w 1246"/>
                <a:gd name="T49" fmla="*/ 294 h 1182"/>
                <a:gd name="T50" fmla="*/ 970 w 1246"/>
                <a:gd name="T51" fmla="*/ 884 h 1182"/>
                <a:gd name="T52" fmla="*/ 966 w 1246"/>
                <a:gd name="T53" fmla="*/ 128 h 1182"/>
                <a:gd name="T54" fmla="*/ 944 w 1246"/>
                <a:gd name="T55" fmla="*/ 82 h 1182"/>
                <a:gd name="T56" fmla="*/ 902 w 1246"/>
                <a:gd name="T57" fmla="*/ 58 h 1182"/>
                <a:gd name="T58" fmla="*/ 810 w 1246"/>
                <a:gd name="T59" fmla="*/ 54 h 1182"/>
                <a:gd name="T60" fmla="*/ 810 w 1246"/>
                <a:gd name="T61" fmla="*/ 36 h 1182"/>
                <a:gd name="T62" fmla="*/ 810 w 1246"/>
                <a:gd name="T63" fmla="*/ 6 h 1182"/>
                <a:gd name="T64" fmla="*/ 1224 w 1246"/>
                <a:gd name="T65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6" h="1182">
                  <a:moveTo>
                    <a:pt x="1224" y="0"/>
                  </a:moveTo>
                  <a:lnTo>
                    <a:pt x="1224" y="54"/>
                  </a:lnTo>
                  <a:lnTo>
                    <a:pt x="1162" y="54"/>
                  </a:lnTo>
                  <a:lnTo>
                    <a:pt x="1134" y="58"/>
                  </a:lnTo>
                  <a:lnTo>
                    <a:pt x="1112" y="70"/>
                  </a:lnTo>
                  <a:lnTo>
                    <a:pt x="1094" y="88"/>
                  </a:lnTo>
                  <a:lnTo>
                    <a:pt x="1080" y="112"/>
                  </a:lnTo>
                  <a:lnTo>
                    <a:pt x="1072" y="136"/>
                  </a:lnTo>
                  <a:lnTo>
                    <a:pt x="1068" y="160"/>
                  </a:lnTo>
                  <a:lnTo>
                    <a:pt x="1068" y="982"/>
                  </a:lnTo>
                  <a:lnTo>
                    <a:pt x="1074" y="1012"/>
                  </a:lnTo>
                  <a:lnTo>
                    <a:pt x="1090" y="1044"/>
                  </a:lnTo>
                  <a:lnTo>
                    <a:pt x="1112" y="1074"/>
                  </a:lnTo>
                  <a:lnTo>
                    <a:pt x="1138" y="1098"/>
                  </a:lnTo>
                  <a:lnTo>
                    <a:pt x="1168" y="1116"/>
                  </a:lnTo>
                  <a:lnTo>
                    <a:pt x="1200" y="1122"/>
                  </a:lnTo>
                  <a:lnTo>
                    <a:pt x="1246" y="1122"/>
                  </a:lnTo>
                  <a:lnTo>
                    <a:pt x="1246" y="1182"/>
                  </a:lnTo>
                  <a:lnTo>
                    <a:pt x="970" y="1182"/>
                  </a:lnTo>
                  <a:lnTo>
                    <a:pt x="796" y="958"/>
                  </a:lnTo>
                  <a:lnTo>
                    <a:pt x="618" y="740"/>
                  </a:lnTo>
                  <a:lnTo>
                    <a:pt x="440" y="522"/>
                  </a:lnTo>
                  <a:lnTo>
                    <a:pt x="260" y="302"/>
                  </a:lnTo>
                  <a:lnTo>
                    <a:pt x="260" y="1046"/>
                  </a:lnTo>
                  <a:lnTo>
                    <a:pt x="266" y="1074"/>
                  </a:lnTo>
                  <a:lnTo>
                    <a:pt x="282" y="1098"/>
                  </a:lnTo>
                  <a:lnTo>
                    <a:pt x="304" y="1116"/>
                  </a:lnTo>
                  <a:lnTo>
                    <a:pt x="330" y="1122"/>
                  </a:lnTo>
                  <a:lnTo>
                    <a:pt x="418" y="1122"/>
                  </a:lnTo>
                  <a:lnTo>
                    <a:pt x="418" y="1182"/>
                  </a:lnTo>
                  <a:lnTo>
                    <a:pt x="0" y="1182"/>
                  </a:lnTo>
                  <a:lnTo>
                    <a:pt x="0" y="1122"/>
                  </a:lnTo>
                  <a:lnTo>
                    <a:pt x="78" y="1122"/>
                  </a:lnTo>
                  <a:lnTo>
                    <a:pt x="104" y="1120"/>
                  </a:lnTo>
                  <a:lnTo>
                    <a:pt x="124" y="1110"/>
                  </a:lnTo>
                  <a:lnTo>
                    <a:pt x="140" y="1096"/>
                  </a:lnTo>
                  <a:lnTo>
                    <a:pt x="152" y="1078"/>
                  </a:lnTo>
                  <a:lnTo>
                    <a:pt x="158" y="1054"/>
                  </a:lnTo>
                  <a:lnTo>
                    <a:pt x="160" y="1028"/>
                  </a:lnTo>
                  <a:lnTo>
                    <a:pt x="160" y="158"/>
                  </a:lnTo>
                  <a:lnTo>
                    <a:pt x="154" y="138"/>
                  </a:lnTo>
                  <a:lnTo>
                    <a:pt x="140" y="118"/>
                  </a:lnTo>
                  <a:lnTo>
                    <a:pt x="116" y="98"/>
                  </a:lnTo>
                  <a:lnTo>
                    <a:pt x="90" y="80"/>
                  </a:lnTo>
                  <a:lnTo>
                    <a:pt x="60" y="66"/>
                  </a:lnTo>
                  <a:lnTo>
                    <a:pt x="30" y="56"/>
                  </a:lnTo>
                  <a:lnTo>
                    <a:pt x="0" y="54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498" y="294"/>
                  </a:lnTo>
                  <a:lnTo>
                    <a:pt x="734" y="590"/>
                  </a:lnTo>
                  <a:lnTo>
                    <a:pt x="970" y="884"/>
                  </a:lnTo>
                  <a:lnTo>
                    <a:pt x="970" y="156"/>
                  </a:lnTo>
                  <a:lnTo>
                    <a:pt x="966" y="128"/>
                  </a:lnTo>
                  <a:lnTo>
                    <a:pt x="956" y="102"/>
                  </a:lnTo>
                  <a:lnTo>
                    <a:pt x="944" y="82"/>
                  </a:lnTo>
                  <a:lnTo>
                    <a:pt x="924" y="66"/>
                  </a:lnTo>
                  <a:lnTo>
                    <a:pt x="902" y="58"/>
                  </a:lnTo>
                  <a:lnTo>
                    <a:pt x="874" y="54"/>
                  </a:lnTo>
                  <a:lnTo>
                    <a:pt x="810" y="54"/>
                  </a:lnTo>
                  <a:lnTo>
                    <a:pt x="810" y="48"/>
                  </a:lnTo>
                  <a:lnTo>
                    <a:pt x="810" y="36"/>
                  </a:lnTo>
                  <a:lnTo>
                    <a:pt x="810" y="20"/>
                  </a:lnTo>
                  <a:lnTo>
                    <a:pt x="810" y="6"/>
                  </a:lnTo>
                  <a:lnTo>
                    <a:pt x="810" y="0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5" descr="NS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4" y="5118047"/>
            <a:ext cx="1400175" cy="1400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13966" y="2259105"/>
            <a:ext cx="5553634" cy="391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prstClr val="black"/>
                </a:solidFill>
              </a:rPr>
              <a:t>Timothy Gay, Karl Ahrendsen</a:t>
            </a: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University of Nebraska – Lincoln</a:t>
            </a:r>
          </a:p>
          <a:p>
            <a:pPr algn="ctr"/>
            <a:endParaRPr lang="en-US" sz="1000" i="1" dirty="0">
              <a:solidFill>
                <a:prstClr val="black"/>
              </a:solidFill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Ken Trantham</a:t>
            </a: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University of Nebraska – Kearney</a:t>
            </a:r>
          </a:p>
          <a:p>
            <a:pPr algn="ctr"/>
            <a:endParaRPr lang="en-US" sz="1000" i="1" dirty="0">
              <a:solidFill>
                <a:prstClr val="black"/>
              </a:solidFill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Dale Tupa</a:t>
            </a: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LANL</a:t>
            </a:r>
          </a:p>
          <a:p>
            <a:pPr algn="ctr"/>
            <a:endParaRPr lang="en-US" sz="3200" i="1" dirty="0">
              <a:solidFill>
                <a:prstClr val="black"/>
              </a:solidFill>
            </a:endParaRPr>
          </a:p>
          <a:p>
            <a:pPr algn="ctr"/>
            <a:endParaRPr lang="en-US" sz="2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78475"/>
            <a:ext cx="8991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search for chiral asymmetry in secondary electron emission from cysteine induced by longitudinally-polarized electrons</a:t>
            </a:r>
            <a:endParaRPr lang="en-US" sz="3500" u="sng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CFEB4-D63A-72BA-36F9-7B0B25426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181600"/>
            <a:ext cx="2705100" cy="1304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AE68A-AE24-574C-367F-58761274B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89" y="5229226"/>
            <a:ext cx="2620911" cy="13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83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7122C-1903-1292-4440-34F6EC63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285565"/>
            <a:ext cx="7085815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93D9A-3DD5-24EB-B655-0C8C2D23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699" y="521732"/>
            <a:ext cx="6874716" cy="2317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EB236-C793-101E-4399-95E8E1A83960}"/>
              </a:ext>
            </a:extLst>
          </p:cNvPr>
          <p:cNvSpPr txBox="1"/>
          <p:nvPr/>
        </p:nvSpPr>
        <p:spPr>
          <a:xfrm>
            <a:off x="2590800" y="1524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“Raw”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4CB28-2787-CFE4-D5F4-811166E8A2FD}"/>
              </a:ext>
            </a:extLst>
          </p:cNvPr>
          <p:cNvSpPr txBox="1"/>
          <p:nvPr/>
        </p:nvSpPr>
        <p:spPr>
          <a:xfrm>
            <a:off x="2514600" y="2895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Day-to-Day Final Data; 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baseline="-25000" dirty="0" err="1">
                <a:solidFill>
                  <a:srgbClr val="FF0000"/>
                </a:solidFill>
              </a:rPr>
              <a:t>voltage</a:t>
            </a:r>
            <a:r>
              <a:rPr lang="en-US" dirty="0">
                <a:solidFill>
                  <a:srgbClr val="FF0000"/>
                </a:solidFill>
              </a:rPr>
              <a:t> = A</a:t>
            </a:r>
            <a:r>
              <a:rPr lang="en-US" baseline="-25000" dirty="0">
                <a:solidFill>
                  <a:srgbClr val="FF0000"/>
                </a:solidFill>
              </a:rPr>
              <a:t>on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baseline="-25000" dirty="0" err="1">
                <a:solidFill>
                  <a:srgbClr val="FF0000"/>
                </a:solidFill>
              </a:rPr>
              <a:t>off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3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7671-13DB-F56B-FA9C-243DB2AE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1" y="251012"/>
            <a:ext cx="8247529" cy="663388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Final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EEF73-6801-D1B1-300F-DD8068D98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6311198" cy="4376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88820-C928-7A6F-3DB9-1FAD96987EE0}"/>
              </a:ext>
            </a:extLst>
          </p:cNvPr>
          <p:cNvSpPr txBox="1"/>
          <p:nvPr/>
        </p:nvSpPr>
        <p:spPr>
          <a:xfrm>
            <a:off x="2209800" y="5562600"/>
            <a:ext cx="6096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A</a:t>
            </a:r>
            <a:r>
              <a:rPr lang="en-US" sz="2000" baseline="-25000" dirty="0">
                <a:solidFill>
                  <a:srgbClr val="7030A0"/>
                </a:solidFill>
              </a:rPr>
              <a:t>SEE</a:t>
            </a:r>
            <a:r>
              <a:rPr lang="en-US" sz="2000" dirty="0">
                <a:solidFill>
                  <a:srgbClr val="7030A0"/>
                </a:solidFill>
              </a:rPr>
              <a:t> &lt; 10</a:t>
            </a:r>
            <a:r>
              <a:rPr lang="en-US" sz="2000" baseline="30000" dirty="0">
                <a:solidFill>
                  <a:srgbClr val="7030A0"/>
                </a:solidFill>
              </a:rPr>
              <a:t>-3</a:t>
            </a:r>
            <a:r>
              <a:rPr lang="en-US" sz="2000" dirty="0">
                <a:solidFill>
                  <a:srgbClr val="7030A0"/>
                </a:solidFill>
              </a:rPr>
              <a:t> for cysteine at 140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A</a:t>
            </a:r>
            <a:r>
              <a:rPr lang="en-US" sz="2000" baseline="-25000" dirty="0">
                <a:solidFill>
                  <a:srgbClr val="7030A0"/>
                </a:solidFill>
              </a:rPr>
              <a:t>DEA</a:t>
            </a:r>
            <a:r>
              <a:rPr lang="en-US" sz="2000" dirty="0">
                <a:solidFill>
                  <a:srgbClr val="7030A0"/>
                </a:solidFill>
              </a:rPr>
              <a:t>  ranges from 1 x 10-4 – 2 x 10-3 for the halocamphors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3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F82CB-DD2D-4967-B85F-0309D177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90"/>
            <a:ext cx="7886700" cy="8906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Co-Perpetrators</a:t>
            </a:r>
          </a:p>
        </p:txBody>
      </p:sp>
      <p:pic>
        <p:nvPicPr>
          <p:cNvPr id="5" name="Content Placeholder 4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139FF482-F723-3CA4-FB79-58D7A7D34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r="16909" b="3"/>
          <a:stretch/>
        </p:blipFill>
        <p:spPr>
          <a:xfrm>
            <a:off x="137090" y="2209800"/>
            <a:ext cx="2120899" cy="3731891"/>
          </a:xfrm>
          <a:prstGeom prst="rect">
            <a:avLst/>
          </a:prstGeom>
        </p:spPr>
      </p:pic>
      <p:pic>
        <p:nvPicPr>
          <p:cNvPr id="11" name="Picture 10" descr="A person pointing at something&#10;&#10;Description automatically generated with low confidence">
            <a:extLst>
              <a:ext uri="{FF2B5EF4-FFF2-40B4-BE49-F238E27FC236}">
                <a16:creationId xmlns:a16="http://schemas.microsoft.com/office/drawing/2014/main" id="{2A90D559-9DEA-A4E8-CB44-A8C67EB0E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r="8613" b="3"/>
          <a:stretch/>
        </p:blipFill>
        <p:spPr>
          <a:xfrm>
            <a:off x="2385570" y="2209800"/>
            <a:ext cx="2120898" cy="3731891"/>
          </a:xfrm>
          <a:prstGeom prst="rect">
            <a:avLst/>
          </a:prstGeom>
        </p:spPr>
      </p:pic>
      <p:pic>
        <p:nvPicPr>
          <p:cNvPr id="7" name="Picture 6" descr="A person sitting in a chair in front of a whiteboard&#10;&#10;Description automatically generated">
            <a:extLst>
              <a:ext uri="{FF2B5EF4-FFF2-40B4-BE49-F238E27FC236}">
                <a16:creationId xmlns:a16="http://schemas.microsoft.com/office/drawing/2014/main" id="{F78945FE-CF64-02C7-4269-5A24F435C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31295" b="3"/>
          <a:stretch/>
        </p:blipFill>
        <p:spPr>
          <a:xfrm>
            <a:off x="4634049" y="2286000"/>
            <a:ext cx="2120899" cy="3731891"/>
          </a:xfrm>
          <a:prstGeom prst="rect">
            <a:avLst/>
          </a:prstGeom>
        </p:spPr>
      </p:pic>
      <p:pic>
        <p:nvPicPr>
          <p:cNvPr id="9" name="Picture 8" descr="A picture containing person, clothing, human face, indoor">
            <a:extLst>
              <a:ext uri="{FF2B5EF4-FFF2-40B4-BE49-F238E27FC236}">
                <a16:creationId xmlns:a16="http://schemas.microsoft.com/office/drawing/2014/main" id="{67EA7298-BA50-7813-8FB8-C2E00BBC4C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3" b="17198"/>
          <a:stretch/>
        </p:blipFill>
        <p:spPr>
          <a:xfrm rot="5400000">
            <a:off x="6077033" y="3091496"/>
            <a:ext cx="3731891" cy="2120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BA018C-EADD-9895-D0DB-8EC5CAF4C465}"/>
              </a:ext>
            </a:extLst>
          </p:cNvPr>
          <p:cNvSpPr txBox="1"/>
          <p:nvPr/>
        </p:nvSpPr>
        <p:spPr>
          <a:xfrm>
            <a:off x="744821" y="6030513"/>
            <a:ext cx="90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Dreiling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105CF-DDFC-666A-3AB1-672EC1F23FCC}"/>
              </a:ext>
            </a:extLst>
          </p:cNvPr>
          <p:cNvSpPr txBox="1"/>
          <p:nvPr/>
        </p:nvSpPr>
        <p:spPr>
          <a:xfrm>
            <a:off x="2980766" y="6030513"/>
            <a:ext cx="90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Tupa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7F86F-5BA5-CE8C-90DE-FDA8648B0E4E}"/>
              </a:ext>
            </a:extLst>
          </p:cNvPr>
          <p:cNvSpPr txBox="1"/>
          <p:nvPr/>
        </p:nvSpPr>
        <p:spPr>
          <a:xfrm>
            <a:off x="5257800" y="6172200"/>
            <a:ext cx="128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Trantham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FF9504-E1E1-3DE9-49AE-E8FD40AE2EE7}"/>
              </a:ext>
            </a:extLst>
          </p:cNvPr>
          <p:cNvSpPr txBox="1"/>
          <p:nvPr/>
        </p:nvSpPr>
        <p:spPr>
          <a:xfrm>
            <a:off x="7391400" y="6116144"/>
            <a:ext cx="138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Ahrendsen</a:t>
            </a:r>
          </a:p>
        </p:txBody>
      </p:sp>
    </p:spTree>
    <p:extLst>
      <p:ext uri="{BB962C8B-B14F-4D97-AF65-F5344CB8AC3E}">
        <p14:creationId xmlns:p14="http://schemas.microsoft.com/office/powerpoint/2010/main" val="948733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70055374_28cf2b922a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938"/>
            <a:ext cx="9144000" cy="61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58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B784E-3BE6-E0B8-54AF-732CD588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10" y="554173"/>
            <a:ext cx="4528007" cy="57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4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-76200"/>
            <a:ext cx="5260721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5EE1B-5763-165A-C5BA-C191152D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79" y="1524000"/>
            <a:ext cx="3028509" cy="35052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problem of biological homochirality and the Vester-Ulbricht Hypothesis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0449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</a:rPr>
              <a:t>Bromocamphor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2703493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“chiral        center”</a:t>
            </a:r>
          </a:p>
        </p:txBody>
      </p:sp>
      <p:pic>
        <p:nvPicPr>
          <p:cNvPr id="6" name="Picture 5" descr="A picture containing diagram, line, origami, design">
            <a:extLst>
              <a:ext uri="{FF2B5EF4-FFF2-40B4-BE49-F238E27FC236}">
                <a16:creationId xmlns:a16="http://schemas.microsoft.com/office/drawing/2014/main" id="{DF71E661-B136-6D13-B0C9-E6DDDD45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1282749"/>
            <a:ext cx="4371975" cy="40512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48835" y="3035350"/>
            <a:ext cx="609600" cy="622250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5867400" y="3133166"/>
            <a:ext cx="1371600" cy="219634"/>
          </a:xfrm>
          <a:prstGeom prst="straightConnector1">
            <a:avLst/>
          </a:prstGeom>
          <a:ln w="34925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742A46-E681-6199-9363-4B1CA784E4F6}"/>
                  </a:ext>
                </a:extLst>
              </p:cNvPr>
              <p:cNvSpPr txBox="1"/>
              <p:nvPr/>
            </p:nvSpPr>
            <p:spPr>
              <a:xfrm>
                <a:off x="304800" y="5628382"/>
                <a:ext cx="8915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Dissociative Electron Detachment (DEA): </a:t>
                </a:r>
              </a:p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e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-</a:t>
                </a:r>
                <a:r>
                  <a:rPr lang="en-US" sz="3200" dirty="0">
                    <a:solidFill>
                      <a:srgbClr val="7030A0"/>
                    </a:solidFill>
                  </a:rPr>
                  <a:t> + </a:t>
                </a:r>
                <a:r>
                  <a:rPr lang="en-US" sz="3200" dirty="0" err="1">
                    <a:solidFill>
                      <a:srgbClr val="7030A0"/>
                    </a:solidFill>
                  </a:rPr>
                  <a:t>BrM</a:t>
                </a:r>
                <a:r>
                  <a:rPr lang="en-US" sz="32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 Br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-</a:t>
                </a:r>
                <a:r>
                  <a:rPr lang="en-US" sz="3200" dirty="0">
                    <a:solidFill>
                      <a:srgbClr val="7030A0"/>
                    </a:solidFill>
                  </a:rPr>
                  <a:t> + M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742A46-E681-6199-9363-4B1CA784E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628382"/>
                <a:ext cx="8915400" cy="1077218"/>
              </a:xfrm>
              <a:prstGeom prst="rect">
                <a:avLst/>
              </a:prstGeom>
              <a:blipFill>
                <a:blip r:embed="rId3"/>
                <a:stretch>
                  <a:fillRect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84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5569"/>
            <a:ext cx="8229600" cy="885030"/>
          </a:xfrm>
          <a:noFill/>
        </p:spPr>
        <p:txBody>
          <a:bodyPr>
            <a:normAutofit/>
          </a:bodyPr>
          <a:lstStyle/>
          <a:p>
            <a:pPr defTabSz="912813"/>
            <a:r>
              <a:rPr lang="en-US" sz="4000" u="sng" dirty="0">
                <a:solidFill>
                  <a:srgbClr val="FF0000"/>
                </a:solidFill>
              </a:rPr>
              <a:t>Electron Circular Dichroism in 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066250-08C0-15BF-09E7-FB83F1779F68}"/>
                  </a:ext>
                </a:extLst>
              </p:cNvPr>
              <p:cNvSpPr txBox="1"/>
              <p:nvPr/>
            </p:nvSpPr>
            <p:spPr>
              <a:xfrm>
                <a:off x="838200" y="5091561"/>
                <a:ext cx="7772400" cy="87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𝐶h𝑖𝑟𝑎𝑙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𝐴𝑠𝑦𝑚𝑚𝑒𝑡𝑟𝑦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066250-08C0-15BF-09E7-FB83F1779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91561"/>
                <a:ext cx="7772400" cy="8745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4AC76-14C3-57FC-7509-16201FB95BD7}"/>
              </a:ext>
            </a:extLst>
          </p:cNvPr>
          <p:cNvGrpSpPr/>
          <p:nvPr/>
        </p:nvGrpSpPr>
        <p:grpSpPr>
          <a:xfrm>
            <a:off x="990600" y="1447800"/>
            <a:ext cx="7774252" cy="3201599"/>
            <a:chOff x="1081088" y="1823632"/>
            <a:chExt cx="7774252" cy="3201599"/>
          </a:xfrm>
        </p:grpSpPr>
        <p:sp>
          <p:nvSpPr>
            <p:cNvPr id="2058" name="Line 5"/>
            <p:cNvSpPr>
              <a:spLocks noChangeShapeType="1"/>
            </p:cNvSpPr>
            <p:nvPr/>
          </p:nvSpPr>
          <p:spPr bwMode="auto">
            <a:xfrm>
              <a:off x="7848600" y="1828332"/>
              <a:ext cx="0" cy="1476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9" name="Text Box 6"/>
            <p:cNvSpPr txBox="1">
              <a:spLocks noChangeArrowheads="1"/>
            </p:cNvSpPr>
            <p:nvPr/>
          </p:nvSpPr>
          <p:spPr bwMode="auto">
            <a:xfrm>
              <a:off x="7848600" y="2245892"/>
              <a:ext cx="100674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 i="1" dirty="0">
                  <a:solidFill>
                    <a:srgbClr val="FF0000"/>
                  </a:solidFill>
                  <a:latin typeface="Times New Roman" pitchFamily="18" charset="0"/>
                </a:rPr>
                <a:t>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(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)</a:t>
              </a:r>
              <a:endParaRPr lang="en-US" sz="3200" b="1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pSp>
          <p:nvGrpSpPr>
            <p:cNvPr id="2060" name="Group 7"/>
            <p:cNvGrpSpPr>
              <a:grpSpLocks/>
            </p:cNvGrpSpPr>
            <p:nvPr/>
          </p:nvGrpSpPr>
          <p:grpSpPr bwMode="auto">
            <a:xfrm>
              <a:off x="1143000" y="1832768"/>
              <a:ext cx="6208713" cy="3192463"/>
              <a:chOff x="408" y="1616"/>
              <a:chExt cx="3911" cy="2011"/>
            </a:xfrm>
          </p:grpSpPr>
          <p:graphicFrame>
            <p:nvGraphicFramePr>
              <p:cNvPr id="2054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8685419"/>
                  </p:ext>
                </p:extLst>
              </p:nvPr>
            </p:nvGraphicFramePr>
            <p:xfrm>
              <a:off x="664" y="1616"/>
              <a:ext cx="3655" cy="20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3" imgW="7163800" imgH="3943901" progId="MSPhotoEd.3">
                      <p:embed/>
                    </p:oleObj>
                  </mc:Choice>
                  <mc:Fallback>
                    <p:oleObj name="Photo Editor Photo" r:id="rId3" imgW="7163800" imgH="3943901" progId="MSPhotoEd.3">
                      <p:embed/>
                      <p:pic>
                        <p:nvPicPr>
                          <p:cNvPr id="2054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4" y="1616"/>
                            <a:ext cx="3655" cy="20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62" name="Rectangle 9"/>
              <p:cNvSpPr>
                <a:spLocks noChangeArrowheads="1"/>
              </p:cNvSpPr>
              <p:nvPr/>
            </p:nvSpPr>
            <p:spPr bwMode="auto">
              <a:xfrm>
                <a:off x="408" y="2001"/>
                <a:ext cx="1157" cy="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2813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205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9786196"/>
                </p:ext>
              </p:extLst>
            </p:nvPr>
          </p:nvGraphicFramePr>
          <p:xfrm>
            <a:off x="1081088" y="2923420"/>
            <a:ext cx="496887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914286" imgH="1209524" progId="MSPhotoEd.3">
                    <p:embed/>
                  </p:oleObj>
                </mc:Choice>
                <mc:Fallback>
                  <p:oleObj name="Photo Editor Photo" r:id="rId5" imgW="1914286" imgH="1209524" progId="MSPhotoEd.3">
                    <p:embed/>
                    <p:pic>
                      <p:nvPicPr>
                        <p:cNvPr id="205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1088" y="2923420"/>
                          <a:ext cx="496887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2870464"/>
                </p:ext>
              </p:extLst>
            </p:nvPr>
          </p:nvGraphicFramePr>
          <p:xfrm>
            <a:off x="1657350" y="2923420"/>
            <a:ext cx="496888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1914286" imgH="1209524" progId="MSPhotoEd.3">
                    <p:embed/>
                  </p:oleObj>
                </mc:Choice>
                <mc:Fallback>
                  <p:oleObj name="Photo Editor Photo" r:id="rId7" imgW="1914286" imgH="1209524" progId="MSPhotoEd.3">
                    <p:embed/>
                    <p:pic>
                      <p:nvPicPr>
                        <p:cNvPr id="205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7350" y="2923420"/>
                          <a:ext cx="496888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1352489"/>
                </p:ext>
              </p:extLst>
            </p:nvPr>
          </p:nvGraphicFramePr>
          <p:xfrm>
            <a:off x="2233613" y="2923420"/>
            <a:ext cx="496887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914286" imgH="1209524" progId="MSPhotoEd.3">
                    <p:embed/>
                  </p:oleObj>
                </mc:Choice>
                <mc:Fallback>
                  <p:oleObj name="Photo Editor Photo" r:id="rId8" imgW="1914286" imgH="1209524" progId="MSPhotoEd.3">
                    <p:embed/>
                    <p:pic>
                      <p:nvPicPr>
                        <p:cNvPr id="205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3613" y="2923420"/>
                          <a:ext cx="496887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1549400" y="2274132"/>
              <a:ext cx="66336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2813"/>
              <a:r>
                <a:rPr lang="en-US" sz="3200" i="1" dirty="0" err="1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r>
                <a:rPr lang="en-US" sz="3200" i="1" baseline="-25000" dirty="0" err="1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  <a:endParaRPr lang="en-US" sz="3200" i="1" baseline="-25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F6E863-6450-00BD-9C30-351B1AE32E96}"/>
                </a:ext>
              </a:extLst>
            </p:cNvPr>
            <p:cNvSpPr/>
            <p:nvPr/>
          </p:nvSpPr>
          <p:spPr>
            <a:xfrm>
              <a:off x="4993918" y="2622537"/>
              <a:ext cx="135731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Line 4"/>
            <p:cNvSpPr>
              <a:spLocks noChangeShapeType="1"/>
            </p:cNvSpPr>
            <p:nvPr/>
          </p:nvSpPr>
          <p:spPr bwMode="auto">
            <a:xfrm flipV="1">
              <a:off x="5080155" y="1828331"/>
              <a:ext cx="2770034" cy="11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02CCD7CF-C733-A1D5-D910-12AE3718D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3974" y="1823632"/>
              <a:ext cx="9186" cy="2978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2F6A4A-65CC-DE1F-0D16-F9D81DBA5CA8}"/>
                </a:ext>
              </a:extLst>
            </p:cNvPr>
            <p:cNvGrpSpPr/>
            <p:nvPr/>
          </p:nvGrpSpPr>
          <p:grpSpPr>
            <a:xfrm rot="16200000">
              <a:off x="4945255" y="2097194"/>
              <a:ext cx="277041" cy="255626"/>
              <a:chOff x="2133600" y="1930661"/>
              <a:chExt cx="423422" cy="423422"/>
            </a:xfrm>
          </p:grpSpPr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DEBBCBB3-937C-8E5F-4116-9505D229A02C}"/>
                  </a:ext>
                </a:extLst>
              </p:cNvPr>
              <p:cNvSpPr/>
              <p:nvPr/>
            </p:nvSpPr>
            <p:spPr>
              <a:xfrm>
                <a:off x="2133600" y="1930661"/>
                <a:ext cx="381000" cy="42342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34DB4011-C55F-E95A-40EF-0DAEA14D676E}"/>
                  </a:ext>
                </a:extLst>
              </p:cNvPr>
              <p:cNvSpPr/>
              <p:nvPr/>
            </p:nvSpPr>
            <p:spPr>
              <a:xfrm rot="16200000">
                <a:off x="2154811" y="1909450"/>
                <a:ext cx="381000" cy="42342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2E71F498-1220-E5E3-97BF-6DDABD488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1783" y="2360503"/>
              <a:ext cx="9186" cy="2978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09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C0B1-7BBA-3E62-8DE1-AD9DBE99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23092"/>
            <a:ext cx="8839200" cy="685800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rgbClr val="FF0000"/>
                </a:solidFill>
              </a:rPr>
              <a:t>Everything we know so far for the halocamphors…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8EA07-D47A-C636-C94A-ACCEB6FC6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645298"/>
            <a:ext cx="5877180" cy="56360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439FBD-16E2-0F7B-906E-063675120B70}"/>
              </a:ext>
            </a:extLst>
          </p:cNvPr>
          <p:cNvGrpSpPr/>
          <p:nvPr/>
        </p:nvGrpSpPr>
        <p:grpSpPr>
          <a:xfrm>
            <a:off x="457200" y="1676400"/>
            <a:ext cx="2703565" cy="3657600"/>
            <a:chOff x="457200" y="1676400"/>
            <a:chExt cx="2703565" cy="3657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E17619B-8F52-DB99-8E2F-F1AA1C1127D2}"/>
                </a:ext>
              </a:extLst>
            </p:cNvPr>
            <p:cNvSpPr/>
            <p:nvPr/>
          </p:nvSpPr>
          <p:spPr>
            <a:xfrm>
              <a:off x="457200" y="17526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0C7C2A-B502-A440-FE72-3946096C44B1}"/>
                </a:ext>
              </a:extLst>
            </p:cNvPr>
            <p:cNvSpPr/>
            <p:nvPr/>
          </p:nvSpPr>
          <p:spPr>
            <a:xfrm>
              <a:off x="4572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CCDAE4-681B-6BA2-00AE-B649716DF4C4}"/>
                </a:ext>
              </a:extLst>
            </p:cNvPr>
            <p:cNvSpPr/>
            <p:nvPr/>
          </p:nvSpPr>
          <p:spPr>
            <a:xfrm>
              <a:off x="459573" y="3429000"/>
              <a:ext cx="228600" cy="2286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F8F8ED-F7C4-EABB-C2DA-D62BB8C2EC6A}"/>
                </a:ext>
              </a:extLst>
            </p:cNvPr>
            <p:cNvSpPr/>
            <p:nvPr/>
          </p:nvSpPr>
          <p:spPr>
            <a:xfrm>
              <a:off x="457200" y="4191000"/>
              <a:ext cx="228600" cy="228600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AF2ADCB-B46A-6343-EEC4-A59E7B3E01F6}"/>
                </a:ext>
              </a:extLst>
            </p:cNvPr>
            <p:cNvSpPr/>
            <p:nvPr/>
          </p:nvSpPr>
          <p:spPr>
            <a:xfrm>
              <a:off x="459573" y="5029200"/>
              <a:ext cx="228600" cy="228600"/>
            </a:xfrm>
            <a:prstGeom prst="ellipse">
              <a:avLst/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794E37-9437-2BBA-6243-B2721B45EC6E}"/>
                </a:ext>
              </a:extLst>
            </p:cNvPr>
            <p:cNvSpPr txBox="1"/>
            <p:nvPr/>
          </p:nvSpPr>
          <p:spPr>
            <a:xfrm>
              <a:off x="928620" y="1676400"/>
              <a:ext cx="16920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camphor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166AA8-ECD3-C02A-7C6E-BE82A93718FF}"/>
                </a:ext>
              </a:extLst>
            </p:cNvPr>
            <p:cNvSpPr txBox="1"/>
            <p:nvPr/>
          </p:nvSpPr>
          <p:spPr>
            <a:xfrm>
              <a:off x="883906" y="2557507"/>
              <a:ext cx="2063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3-bromocamphor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BF09CC-F66D-C0D6-3C4A-EE8A74C876F8}"/>
                </a:ext>
              </a:extLst>
            </p:cNvPr>
            <p:cNvSpPr txBox="1"/>
            <p:nvPr/>
          </p:nvSpPr>
          <p:spPr>
            <a:xfrm>
              <a:off x="908691" y="3331031"/>
              <a:ext cx="2013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3-iodocamphor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48EF54-5499-5DC3-450D-8B3242B98860}"/>
                </a:ext>
              </a:extLst>
            </p:cNvPr>
            <p:cNvSpPr txBox="1"/>
            <p:nvPr/>
          </p:nvSpPr>
          <p:spPr>
            <a:xfrm>
              <a:off x="950964" y="4114800"/>
              <a:ext cx="2209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3,9-bromocamphor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82350D-9075-CA5C-0E6A-F1C5465DEF7E}"/>
                </a:ext>
              </a:extLst>
            </p:cNvPr>
            <p:cNvSpPr txBox="1"/>
            <p:nvPr/>
          </p:nvSpPr>
          <p:spPr>
            <a:xfrm>
              <a:off x="950965" y="4933890"/>
              <a:ext cx="1965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10-iodocamphor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09EA203-F7AD-0F3C-365F-5BD8BACD9ED5}"/>
              </a:ext>
            </a:extLst>
          </p:cNvPr>
          <p:cNvSpPr txBox="1"/>
          <p:nvPr/>
        </p:nvSpPr>
        <p:spPr>
          <a:xfrm>
            <a:off x="4191000" y="6365641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J.M. Dreiling </a:t>
            </a:r>
            <a:r>
              <a:rPr lang="en-US" sz="2000" i="1" dirty="0">
                <a:solidFill>
                  <a:srgbClr val="7030A0"/>
                </a:solidFill>
              </a:rPr>
              <a:t>et al</a:t>
            </a:r>
            <a:r>
              <a:rPr lang="en-US" sz="2000" dirty="0">
                <a:solidFill>
                  <a:srgbClr val="7030A0"/>
                </a:solidFill>
              </a:rPr>
              <a:t>. JPB </a:t>
            </a:r>
            <a:r>
              <a:rPr lang="en-US" sz="2000" b="1" dirty="0">
                <a:solidFill>
                  <a:srgbClr val="7030A0"/>
                </a:solidFill>
              </a:rPr>
              <a:t>51</a:t>
            </a:r>
            <a:r>
              <a:rPr lang="en-US" sz="2000" dirty="0">
                <a:solidFill>
                  <a:srgbClr val="7030A0"/>
                </a:solidFill>
              </a:rPr>
              <a:t>, 21LY01 (2018) </a:t>
            </a:r>
          </a:p>
        </p:txBody>
      </p:sp>
    </p:spTree>
    <p:extLst>
      <p:ext uri="{BB962C8B-B14F-4D97-AF65-F5344CB8AC3E}">
        <p14:creationId xmlns:p14="http://schemas.microsoft.com/office/powerpoint/2010/main" val="70349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DAE2-EEB5-8A9A-7605-FFF23FC8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4220-EBC7-B7DD-4597-41B91B37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dirty="0"/>
              <a:t>Organic molecules poison GaAs photocathodes</a:t>
            </a:r>
          </a:p>
          <a:p>
            <a:r>
              <a:rPr lang="en-US" dirty="0"/>
              <a:t>Halocamphors are chiral, but not relevant biologically</a:t>
            </a:r>
          </a:p>
          <a:p>
            <a:r>
              <a:rPr lang="en-US" dirty="0"/>
              <a:t>Polarized cosmic beta rays didn’t interact with gaseous targets</a:t>
            </a:r>
          </a:p>
        </p:txBody>
      </p:sp>
    </p:spTree>
    <p:extLst>
      <p:ext uri="{BB962C8B-B14F-4D97-AF65-F5344CB8AC3E}">
        <p14:creationId xmlns:p14="http://schemas.microsoft.com/office/powerpoint/2010/main" val="179038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5E68-AA97-6705-0270-CCB05FDB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>
            <a:noAutofit/>
          </a:bodyPr>
          <a:lstStyle/>
          <a:p>
            <a:r>
              <a:rPr lang="en-US" sz="3900" u="sng" dirty="0">
                <a:solidFill>
                  <a:srgbClr val="FF0000"/>
                </a:solidFill>
              </a:rPr>
              <a:t>Amino Acids: Cysteine </a:t>
            </a:r>
            <a:r>
              <a:rPr lang="en-US" sz="3900" u="sng" dirty="0"/>
              <a:t>(a) </a:t>
            </a:r>
            <a:r>
              <a:rPr lang="en-US" sz="3900" u="sng" dirty="0">
                <a:solidFill>
                  <a:srgbClr val="FF0000"/>
                </a:solidFill>
              </a:rPr>
              <a:t>and Cystine </a:t>
            </a:r>
            <a:r>
              <a:rPr lang="en-US" sz="3900" u="sng" dirty="0"/>
              <a:t>(b)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3C696-08AE-C109-7187-623383B3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1" y="1905000"/>
            <a:ext cx="774761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C90E-19C2-23E2-D513-F369081B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68362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Rb Spin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E007A-DC53-9574-5059-4D8E3239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27238"/>
            <a:ext cx="8501606" cy="4678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1D10F-E546-94BC-D4D7-2B9E0786A698}"/>
              </a:ext>
            </a:extLst>
          </p:cNvPr>
          <p:cNvSpPr txBox="1"/>
          <p:nvPr/>
        </p:nvSpPr>
        <p:spPr>
          <a:xfrm>
            <a:off x="1295400" y="1447799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6BBBC-CC39-4D36-9DCE-5149767996E5}"/>
              </a:ext>
            </a:extLst>
          </p:cNvPr>
          <p:cNvSpPr txBox="1"/>
          <p:nvPr/>
        </p:nvSpPr>
        <p:spPr>
          <a:xfrm>
            <a:off x="3276600" y="131513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7030A0"/>
                </a:solidFill>
              </a:rPr>
              <a:t>DIFFERENTIAL PUMPING &amp; TRANSPORT OPTICS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DE65A-4F5E-AB35-19FC-3F683923CD48}"/>
              </a:ext>
            </a:extLst>
          </p:cNvPr>
          <p:cNvSpPr txBox="1"/>
          <p:nvPr/>
        </p:nvSpPr>
        <p:spPr>
          <a:xfrm>
            <a:off x="6781800" y="1346074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7030A0"/>
                </a:solidFill>
              </a:rPr>
              <a:t>TARGET &amp; POLARIMETER</a:t>
            </a:r>
          </a:p>
        </p:txBody>
      </p:sp>
    </p:spTree>
    <p:extLst>
      <p:ext uri="{BB962C8B-B14F-4D97-AF65-F5344CB8AC3E}">
        <p14:creationId xmlns:p14="http://schemas.microsoft.com/office/powerpoint/2010/main" val="3542042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5345</TotalTime>
  <Words>402</Words>
  <Application>Microsoft Office PowerPoint</Application>
  <PresentationFormat>On-screen Show (4:3)</PresentationFormat>
  <Paragraphs>84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Office Theme</vt:lpstr>
      <vt:lpstr>Photo Editor Photo</vt:lpstr>
      <vt:lpstr>PowerPoint Presentation</vt:lpstr>
      <vt:lpstr>PowerPoint Presentation</vt:lpstr>
      <vt:lpstr>The problem of biological homochirality and the Vester-Ulbricht Hypothesis</vt:lpstr>
      <vt:lpstr>PowerPoint Presentation</vt:lpstr>
      <vt:lpstr>Electron Circular Dichroism in DEA</vt:lpstr>
      <vt:lpstr>Everything we know so far for the halocamphors…</vt:lpstr>
      <vt:lpstr>Problems</vt:lpstr>
      <vt:lpstr>Amino Acids: Cysteine (a) and Cystine (b)</vt:lpstr>
      <vt:lpstr>Rb Spin Filter</vt:lpstr>
      <vt:lpstr>PowerPoint Presentation</vt:lpstr>
      <vt:lpstr>PowerPoint Presentation</vt:lpstr>
      <vt:lpstr>PowerPoint Presentation</vt:lpstr>
      <vt:lpstr>Problems</vt:lpstr>
      <vt:lpstr>Kinetic Secondary Electron Emission</vt:lpstr>
      <vt:lpstr>Chiral Dependence of Secondary Electron Emission</vt:lpstr>
      <vt:lpstr>Kinetic Secondary Electron Emission</vt:lpstr>
      <vt:lpstr>PowerPoint Presentation</vt:lpstr>
      <vt:lpstr>Performance Parameters of the Rb Spin Filter</vt:lpstr>
      <vt:lpstr>4 Data-Taking Formats</vt:lpstr>
      <vt:lpstr>PowerPoint Presentation</vt:lpstr>
      <vt:lpstr>Final Results</vt:lpstr>
      <vt:lpstr>Co-Perpetrators</vt:lpstr>
      <vt:lpstr>PowerPoint Presentation</vt:lpstr>
      <vt:lpstr>PowerPoint Presentation</vt:lpstr>
    </vt:vector>
  </TitlesOfParts>
  <Company>University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Timothy J. Gay</dc:creator>
  <cp:lastModifiedBy>Timothy Gay</cp:lastModifiedBy>
  <cp:revision>221</cp:revision>
  <dcterms:created xsi:type="dcterms:W3CDTF">2009-04-28T01:00:02Z</dcterms:created>
  <dcterms:modified xsi:type="dcterms:W3CDTF">2023-06-06T16:09:35Z</dcterms:modified>
</cp:coreProperties>
</file>